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57" r:id="rId3"/>
    <p:sldId id="369" r:id="rId4"/>
    <p:sldId id="282" r:id="rId5"/>
    <p:sldId id="285" r:id="rId6"/>
    <p:sldId id="286" r:id="rId7"/>
    <p:sldId id="287" r:id="rId8"/>
    <p:sldId id="315" r:id="rId9"/>
    <p:sldId id="314" r:id="rId10"/>
    <p:sldId id="370" r:id="rId11"/>
    <p:sldId id="316" r:id="rId12"/>
    <p:sldId id="312" r:id="rId13"/>
    <p:sldId id="329" r:id="rId14"/>
    <p:sldId id="331" r:id="rId15"/>
    <p:sldId id="332" r:id="rId16"/>
    <p:sldId id="334" r:id="rId17"/>
    <p:sldId id="342" r:id="rId18"/>
    <p:sldId id="345" r:id="rId19"/>
    <p:sldId id="347" r:id="rId20"/>
    <p:sldId id="349" r:id="rId21"/>
    <p:sldId id="352" r:id="rId22"/>
    <p:sldId id="351" r:id="rId23"/>
    <p:sldId id="359" r:id="rId24"/>
    <p:sldId id="361" r:id="rId25"/>
    <p:sldId id="362" r:id="rId26"/>
    <p:sldId id="364" r:id="rId27"/>
    <p:sldId id="367" r:id="rId28"/>
    <p:sldId id="366" r:id="rId29"/>
    <p:sldId id="264" r:id="rId30"/>
    <p:sldId id="354" r:id="rId31"/>
    <p:sldId id="356" r:id="rId32"/>
    <p:sldId id="267" r:id="rId33"/>
    <p:sldId id="357" r:id="rId34"/>
    <p:sldId id="358" r:id="rId35"/>
    <p:sldId id="278" r:id="rId36"/>
    <p:sldId id="297" r:id="rId37"/>
    <p:sldId id="328" r:id="rId38"/>
    <p:sldId id="279" r:id="rId39"/>
    <p:sldId id="321" r:id="rId40"/>
    <p:sldId id="322" r:id="rId41"/>
    <p:sldId id="324" r:id="rId42"/>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yinlola Natalie Oladipupo" initials="ONO" lastIdx="4" clrIdx="0">
    <p:extLst>
      <p:ext uri="{19B8F6BF-5375-455C-9EA6-DF929625EA0E}">
        <p15:presenceInfo xmlns:p15="http://schemas.microsoft.com/office/powerpoint/2012/main" userId="e68f3ffe0e23f0c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D1E0FF"/>
    <a:srgbClr val="FF3300"/>
    <a:srgbClr val="FF5050"/>
    <a:srgbClr val="D8BEEC"/>
    <a:srgbClr val="538022"/>
    <a:srgbClr val="C02C1C"/>
    <a:srgbClr val="0D0D0D"/>
    <a:srgbClr val="CC3399"/>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794" autoAdjust="0"/>
    <p:restoredTop sz="94291" autoAdjust="0"/>
  </p:normalViewPr>
  <p:slideViewPr>
    <p:cSldViewPr snapToGrid="0">
      <p:cViewPr varScale="1">
        <p:scale>
          <a:sx n="73" d="100"/>
          <a:sy n="73"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_rels/data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fif"/><Relationship Id="rId1" Type="http://schemas.openxmlformats.org/officeDocument/2006/relationships/image" Target="../media/image33.png"/><Relationship Id="rId4" Type="http://schemas.openxmlformats.org/officeDocument/2006/relationships/image" Target="../media/image36.png"/></Relationships>
</file>

<file path=ppt/diagrams/_rels/data17.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39.png"/><Relationship Id="rId7" Type="http://schemas.openxmlformats.org/officeDocument/2006/relationships/image" Target="../media/image41.png"/><Relationship Id="rId2" Type="http://schemas.openxmlformats.org/officeDocument/2006/relationships/image" Target="../media/image53.svg"/><Relationship Id="rId1" Type="http://schemas.openxmlformats.org/officeDocument/2006/relationships/image" Target="../media/image38.png"/><Relationship Id="rId6" Type="http://schemas.openxmlformats.org/officeDocument/2006/relationships/image" Target="../media/image57.svg"/><Relationship Id="rId5" Type="http://schemas.openxmlformats.org/officeDocument/2006/relationships/image" Target="../media/image40.png"/><Relationship Id="rId10" Type="http://schemas.openxmlformats.org/officeDocument/2006/relationships/image" Target="../media/image61.svg"/><Relationship Id="rId4" Type="http://schemas.openxmlformats.org/officeDocument/2006/relationships/image" Target="../media/image55.svg"/><Relationship Id="rId9" Type="http://schemas.openxmlformats.org/officeDocument/2006/relationships/image" Target="../media/image42.png"/></Relationships>
</file>

<file path=ppt/diagrams/_rels/drawing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fif"/><Relationship Id="rId1" Type="http://schemas.openxmlformats.org/officeDocument/2006/relationships/image" Target="../media/image33.png"/><Relationship Id="rId4" Type="http://schemas.openxmlformats.org/officeDocument/2006/relationships/image" Target="../media/image36.png"/></Relationships>
</file>

<file path=ppt/diagrams/_rels/drawing17.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39.png"/><Relationship Id="rId7" Type="http://schemas.openxmlformats.org/officeDocument/2006/relationships/image" Target="../media/image41.png"/><Relationship Id="rId2" Type="http://schemas.openxmlformats.org/officeDocument/2006/relationships/image" Target="../media/image53.svg"/><Relationship Id="rId1" Type="http://schemas.openxmlformats.org/officeDocument/2006/relationships/image" Target="../media/image38.png"/><Relationship Id="rId6" Type="http://schemas.openxmlformats.org/officeDocument/2006/relationships/image" Target="../media/image57.svg"/><Relationship Id="rId5" Type="http://schemas.openxmlformats.org/officeDocument/2006/relationships/image" Target="../media/image40.png"/><Relationship Id="rId10" Type="http://schemas.openxmlformats.org/officeDocument/2006/relationships/image" Target="../media/image61.svg"/><Relationship Id="rId4" Type="http://schemas.openxmlformats.org/officeDocument/2006/relationships/image" Target="../media/image55.svg"/><Relationship Id="rId9" Type="http://schemas.openxmlformats.org/officeDocument/2006/relationships/image" Target="../media/image42.png"/></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B83A58-7130-49D0-B455-2B2F9A5748B6}" type="doc">
      <dgm:prSet loTypeId="urn:microsoft.com/office/officeart/2005/8/layout/vList2" loCatId="list" qsTypeId="urn:microsoft.com/office/officeart/2005/8/quickstyle/simple4" qsCatId="simple" csTypeId="urn:microsoft.com/office/officeart/2005/8/colors/accent4_2" csCatId="accent4" phldr="1"/>
      <dgm:spPr/>
      <dgm:t>
        <a:bodyPr/>
        <a:lstStyle/>
        <a:p>
          <a:endParaRPr lang="x-none"/>
        </a:p>
      </dgm:t>
    </dgm:pt>
    <dgm:pt modelId="{297CAA45-6B71-4FBF-B5FB-2B77213D6E32}">
      <dgm:prSet/>
      <dgm:spPr/>
      <dgm:t>
        <a:bodyPr vert="horz"/>
        <a:lstStyle/>
        <a:p>
          <a:r>
            <a:rPr lang="x-none" b="1" dirty="0">
              <a:solidFill>
                <a:schemeClr val="tx1"/>
              </a:solidFill>
              <a:effectLst/>
              <a:latin typeface="Cambria" panose="02040503050406030204" pitchFamily="18" charset="0"/>
              <a:ea typeface="Cambria" panose="02040503050406030204" pitchFamily="18" charset="0"/>
            </a:rPr>
            <a:t>Table of Content</a:t>
          </a:r>
        </a:p>
      </dgm:t>
    </dgm:pt>
    <dgm:pt modelId="{5FA381F3-434B-4D2B-B4CF-72C03F6B04A7}" type="parTrans" cxnId="{60982CEF-002E-41F9-84A3-6976275ECD71}">
      <dgm:prSet/>
      <dgm:spPr/>
      <dgm:t>
        <a:bodyPr/>
        <a:lstStyle/>
        <a:p>
          <a:endParaRPr lang="x-none"/>
        </a:p>
      </dgm:t>
    </dgm:pt>
    <dgm:pt modelId="{3329177A-2BDE-4B8D-A3A3-0C35F089C98A}" type="sibTrans" cxnId="{60982CEF-002E-41F9-84A3-6976275ECD71}">
      <dgm:prSet/>
      <dgm:spPr/>
      <dgm:t>
        <a:bodyPr/>
        <a:lstStyle/>
        <a:p>
          <a:endParaRPr lang="x-none"/>
        </a:p>
      </dgm:t>
    </dgm:pt>
    <dgm:pt modelId="{92619017-ABE4-4C6C-939E-FE6023850981}" type="pres">
      <dgm:prSet presAssocID="{2DB83A58-7130-49D0-B455-2B2F9A5748B6}" presName="linear" presStyleCnt="0">
        <dgm:presLayoutVars>
          <dgm:animLvl val="lvl"/>
          <dgm:resizeHandles val="exact"/>
        </dgm:presLayoutVars>
      </dgm:prSet>
      <dgm:spPr/>
      <dgm:t>
        <a:bodyPr/>
        <a:lstStyle/>
        <a:p>
          <a:endParaRPr lang="en-US"/>
        </a:p>
      </dgm:t>
    </dgm:pt>
    <dgm:pt modelId="{8759A1CA-261E-4433-8E57-44AF78C96721}" type="pres">
      <dgm:prSet presAssocID="{297CAA45-6B71-4FBF-B5FB-2B77213D6E32}" presName="parentText" presStyleLbl="node1" presStyleIdx="0" presStyleCnt="1" custLinFactNeighborX="33475" custLinFactNeighborY="1231">
        <dgm:presLayoutVars>
          <dgm:chMax val="0"/>
          <dgm:bulletEnabled val="1"/>
        </dgm:presLayoutVars>
      </dgm:prSet>
      <dgm:spPr/>
      <dgm:t>
        <a:bodyPr/>
        <a:lstStyle/>
        <a:p>
          <a:endParaRPr lang="en-US"/>
        </a:p>
      </dgm:t>
    </dgm:pt>
  </dgm:ptLst>
  <dgm:cxnLst>
    <dgm:cxn modelId="{9EAF7B9E-4739-4B9E-BF90-89D1D1773D54}" type="presOf" srcId="{297CAA45-6B71-4FBF-B5FB-2B77213D6E32}" destId="{8759A1CA-261E-4433-8E57-44AF78C96721}" srcOrd="0" destOrd="0" presId="urn:microsoft.com/office/officeart/2005/8/layout/vList2"/>
    <dgm:cxn modelId="{60982CEF-002E-41F9-84A3-6976275ECD71}" srcId="{2DB83A58-7130-49D0-B455-2B2F9A5748B6}" destId="{297CAA45-6B71-4FBF-B5FB-2B77213D6E32}" srcOrd="0" destOrd="0" parTransId="{5FA381F3-434B-4D2B-B4CF-72C03F6B04A7}" sibTransId="{3329177A-2BDE-4B8D-A3A3-0C35F089C98A}"/>
    <dgm:cxn modelId="{C9E3A5AE-62FF-4625-A536-FE17C99D3641}" type="presOf" srcId="{2DB83A58-7130-49D0-B455-2B2F9A5748B6}" destId="{92619017-ABE4-4C6C-939E-FE6023850981}" srcOrd="0" destOrd="0" presId="urn:microsoft.com/office/officeart/2005/8/layout/vList2"/>
    <dgm:cxn modelId="{7A20BC1A-5DF0-4F13-9320-149B47624557}" type="presParOf" srcId="{92619017-ABE4-4C6C-939E-FE6023850981}" destId="{8759A1CA-261E-4433-8E57-44AF78C96721}"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EF3435-81EF-47A8-80F3-37AF24E0A41C}"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x-none"/>
        </a:p>
      </dgm:t>
    </dgm:pt>
    <dgm:pt modelId="{E5D58342-947C-4B94-BEE4-97EAF796F385}">
      <dgm:prSet custT="1"/>
      <dgm:spPr/>
      <dgm:t>
        <a:bodyPr/>
        <a:lstStyle/>
        <a:p>
          <a:pPr algn="l"/>
          <a:r>
            <a:rPr lang="en-GB" sz="1400" b="1" i="0" baseline="0" dirty="0">
              <a:latin typeface="Cambria" panose="02040503050406030204" pitchFamily="18" charset="0"/>
              <a:ea typeface="Cambria" panose="02040503050406030204" pitchFamily="18" charset="0"/>
            </a:rPr>
            <a:t>`BRT	</a:t>
          </a:r>
          <a:r>
            <a:rPr lang="en-GB" sz="1400" b="0" i="0" baseline="0" dirty="0">
              <a:latin typeface="Cambria" panose="02040503050406030204" pitchFamily="18" charset="0"/>
              <a:ea typeface="Cambria" panose="02040503050406030204" pitchFamily="18" charset="0"/>
            </a:rPr>
            <a:t>							          Bus Rapid Transport</a:t>
          </a:r>
          <a:endParaRPr lang="x-none" sz="1400" dirty="0">
            <a:latin typeface="Cambria" panose="02040503050406030204" pitchFamily="18" charset="0"/>
            <a:ea typeface="Cambria" panose="02040503050406030204" pitchFamily="18" charset="0"/>
          </a:endParaRPr>
        </a:p>
      </dgm:t>
    </dgm:pt>
    <dgm:pt modelId="{25652C7A-F2FA-4F98-BBF8-4082750052A4}" type="parTrans" cxnId="{2E1FEE38-4270-4F0B-8EF9-37564F4D52BF}">
      <dgm:prSet/>
      <dgm:spPr/>
      <dgm:t>
        <a:bodyPr/>
        <a:lstStyle/>
        <a:p>
          <a:endParaRPr lang="x-none"/>
        </a:p>
      </dgm:t>
    </dgm:pt>
    <dgm:pt modelId="{DF6295A5-812A-4DE9-877A-C1C33C5FC55C}" type="sibTrans" cxnId="{2E1FEE38-4270-4F0B-8EF9-37564F4D52BF}">
      <dgm:prSet/>
      <dgm:spPr/>
      <dgm:t>
        <a:bodyPr/>
        <a:lstStyle/>
        <a:p>
          <a:endParaRPr lang="x-none"/>
        </a:p>
      </dgm:t>
    </dgm:pt>
    <dgm:pt modelId="{80C131B8-1186-4A14-94B1-3BA829B3BD8E}">
      <dgm:prSet custT="1"/>
      <dgm:spPr/>
      <dgm:t>
        <a:bodyPr/>
        <a:lstStyle/>
        <a:p>
          <a:pPr algn="l"/>
          <a:r>
            <a:rPr lang="en-GB" sz="1400" b="1" i="0" baseline="0" dirty="0">
              <a:latin typeface="Cambria" panose="02040503050406030204" pitchFamily="18" charset="0"/>
              <a:ea typeface="Cambria" panose="02040503050406030204" pitchFamily="18" charset="0"/>
            </a:rPr>
            <a:t>LAWMA</a:t>
          </a:r>
          <a:r>
            <a:rPr lang="en-GB" sz="1400" b="0" i="0" baseline="0" dirty="0">
              <a:latin typeface="Cambria" panose="02040503050406030204" pitchFamily="18" charset="0"/>
              <a:ea typeface="Cambria" panose="02040503050406030204" pitchFamily="18" charset="0"/>
            </a:rPr>
            <a:t>                	  		  			         Lagos State Waste Maintenance Agency</a:t>
          </a:r>
          <a:endParaRPr lang="x-none" sz="1400" dirty="0">
            <a:latin typeface="Cambria" panose="02040503050406030204" pitchFamily="18" charset="0"/>
            <a:ea typeface="Cambria" panose="02040503050406030204" pitchFamily="18" charset="0"/>
          </a:endParaRPr>
        </a:p>
      </dgm:t>
    </dgm:pt>
    <dgm:pt modelId="{A838D527-39B2-43AF-9423-C4F821E94809}" type="parTrans" cxnId="{F9254B77-8D3C-44A8-A8B4-A706C1D53D8A}">
      <dgm:prSet/>
      <dgm:spPr/>
      <dgm:t>
        <a:bodyPr/>
        <a:lstStyle/>
        <a:p>
          <a:endParaRPr lang="x-none"/>
        </a:p>
      </dgm:t>
    </dgm:pt>
    <dgm:pt modelId="{7FBA33C0-F54D-4580-9FE0-002BC5F810E9}" type="sibTrans" cxnId="{F9254B77-8D3C-44A8-A8B4-A706C1D53D8A}">
      <dgm:prSet/>
      <dgm:spPr/>
      <dgm:t>
        <a:bodyPr/>
        <a:lstStyle/>
        <a:p>
          <a:endParaRPr lang="x-none"/>
        </a:p>
      </dgm:t>
    </dgm:pt>
    <dgm:pt modelId="{EF4A087A-22A2-4C9F-9A97-3E6991D1A88F}">
      <dgm:prSet custT="1"/>
      <dgm:spPr/>
      <dgm:t>
        <a:bodyPr/>
        <a:lstStyle/>
        <a:p>
          <a:pPr algn="l"/>
          <a:r>
            <a:rPr lang="en-GB" sz="1400" b="1" dirty="0">
              <a:latin typeface="Cambria" panose="02040503050406030204" pitchFamily="18" charset="0"/>
              <a:ea typeface="Cambria" panose="02040503050406030204" pitchFamily="18" charset="0"/>
            </a:rPr>
            <a:t>LBS								         </a:t>
          </a:r>
          <a:r>
            <a:rPr lang="en-GB" sz="1400" dirty="0">
              <a:latin typeface="Cambria" panose="02040503050406030204" pitchFamily="18" charset="0"/>
              <a:ea typeface="Cambria" panose="02040503050406030204" pitchFamily="18" charset="0"/>
            </a:rPr>
            <a:t>Lagos Bureau of Statistics</a:t>
          </a:r>
          <a:endParaRPr lang="x-none" sz="1400" dirty="0">
            <a:latin typeface="Cambria" panose="02040503050406030204" pitchFamily="18" charset="0"/>
            <a:ea typeface="Cambria" panose="02040503050406030204" pitchFamily="18" charset="0"/>
          </a:endParaRPr>
        </a:p>
      </dgm:t>
    </dgm:pt>
    <dgm:pt modelId="{8FCB7391-763B-4699-900D-F41511EF275C}" type="parTrans" cxnId="{1179649C-1185-4740-A124-DFAA269F9401}">
      <dgm:prSet/>
      <dgm:spPr/>
      <dgm:t>
        <a:bodyPr/>
        <a:lstStyle/>
        <a:p>
          <a:endParaRPr lang="x-none"/>
        </a:p>
      </dgm:t>
    </dgm:pt>
    <dgm:pt modelId="{E61A1971-E181-459D-BF53-C7701E6F9CB5}" type="sibTrans" cxnId="{1179649C-1185-4740-A124-DFAA269F9401}">
      <dgm:prSet/>
      <dgm:spPr/>
      <dgm:t>
        <a:bodyPr/>
        <a:lstStyle/>
        <a:p>
          <a:endParaRPr lang="x-none"/>
        </a:p>
      </dgm:t>
    </dgm:pt>
    <dgm:pt modelId="{97F50D34-686C-4A42-B82E-F24C70173815}">
      <dgm:prSet custT="1"/>
      <dgm:spPr/>
      <dgm:t>
        <a:bodyPr/>
        <a:lstStyle/>
        <a:p>
          <a:pPr algn="l"/>
          <a:r>
            <a:rPr lang="en-GB" sz="1400" b="1" i="0" baseline="0" dirty="0">
              <a:latin typeface="Cambria" panose="02040503050406030204" pitchFamily="18" charset="0"/>
              <a:ea typeface="Cambria" panose="02040503050406030204" pitchFamily="18" charset="0"/>
            </a:rPr>
            <a:t>LGA								         </a:t>
          </a:r>
          <a:r>
            <a:rPr lang="en-GB" sz="1400" i="0" baseline="0" dirty="0">
              <a:latin typeface="Cambria" panose="02040503050406030204" pitchFamily="18" charset="0"/>
              <a:ea typeface="Cambria" panose="02040503050406030204" pitchFamily="18" charset="0"/>
            </a:rPr>
            <a:t>Local Government Area</a:t>
          </a:r>
          <a:endParaRPr lang="x-none" sz="1400" dirty="0">
            <a:latin typeface="Cambria" panose="02040503050406030204" pitchFamily="18" charset="0"/>
            <a:ea typeface="Cambria" panose="02040503050406030204" pitchFamily="18" charset="0"/>
          </a:endParaRPr>
        </a:p>
      </dgm:t>
    </dgm:pt>
    <dgm:pt modelId="{0A04F875-C158-4F9B-BB4C-13FAAB3D2834}" type="parTrans" cxnId="{0878D204-CF07-4856-95CC-B10B28805B1E}">
      <dgm:prSet/>
      <dgm:spPr/>
      <dgm:t>
        <a:bodyPr/>
        <a:lstStyle/>
        <a:p>
          <a:endParaRPr lang="x-none"/>
        </a:p>
      </dgm:t>
    </dgm:pt>
    <dgm:pt modelId="{FE8469BA-C535-41FE-B82D-BBE8D3B438D9}" type="sibTrans" cxnId="{0878D204-CF07-4856-95CC-B10B28805B1E}">
      <dgm:prSet/>
      <dgm:spPr/>
      <dgm:t>
        <a:bodyPr/>
        <a:lstStyle/>
        <a:p>
          <a:endParaRPr lang="x-none"/>
        </a:p>
      </dgm:t>
    </dgm:pt>
    <dgm:pt modelId="{531D73C3-906F-4BEC-A167-9CE5F3056FE9}">
      <dgm:prSet custT="1"/>
      <dgm:spPr/>
      <dgm:t>
        <a:bodyPr/>
        <a:lstStyle/>
        <a:p>
          <a:pPr algn="l"/>
          <a:r>
            <a:rPr lang="en-GB" sz="1400" b="1" i="0" baseline="0" dirty="0">
              <a:latin typeface="Cambria" panose="02040503050406030204" pitchFamily="18" charset="0"/>
              <a:ea typeface="Cambria" panose="02040503050406030204" pitchFamily="18" charset="0"/>
            </a:rPr>
            <a:t>MED</a:t>
          </a:r>
          <a:r>
            <a:rPr lang="en-GB" sz="1400" b="0" i="0" baseline="0" dirty="0">
              <a:latin typeface="Cambria" panose="02040503050406030204" pitchFamily="18" charset="0"/>
              <a:ea typeface="Cambria" panose="02040503050406030204" pitchFamily="18" charset="0"/>
            </a:rPr>
            <a:t>				  				         Monitoring and Evaluation Department</a:t>
          </a:r>
          <a:endParaRPr lang="x-none" sz="1400" dirty="0">
            <a:latin typeface="Cambria" panose="02040503050406030204" pitchFamily="18" charset="0"/>
            <a:ea typeface="Cambria" panose="02040503050406030204" pitchFamily="18" charset="0"/>
          </a:endParaRPr>
        </a:p>
      </dgm:t>
    </dgm:pt>
    <dgm:pt modelId="{0ED277B9-054F-4275-980F-56284ED4B2AA}" type="parTrans" cxnId="{E8A522CC-D357-49FC-B2D6-64B759FE303C}">
      <dgm:prSet/>
      <dgm:spPr/>
      <dgm:t>
        <a:bodyPr/>
        <a:lstStyle/>
        <a:p>
          <a:endParaRPr lang="x-none"/>
        </a:p>
      </dgm:t>
    </dgm:pt>
    <dgm:pt modelId="{EF4B640E-CF70-4912-8C4A-6EC2A5BF1817}" type="sibTrans" cxnId="{E8A522CC-D357-49FC-B2D6-64B759FE303C}">
      <dgm:prSet/>
      <dgm:spPr/>
      <dgm:t>
        <a:bodyPr/>
        <a:lstStyle/>
        <a:p>
          <a:endParaRPr lang="x-none"/>
        </a:p>
      </dgm:t>
    </dgm:pt>
    <dgm:pt modelId="{91ED771E-8504-40A1-8E3C-5D905F05A5CE}">
      <dgm:prSet custT="1"/>
      <dgm:spPr/>
      <dgm:t>
        <a:bodyPr/>
        <a:lstStyle/>
        <a:p>
          <a:pPr algn="l"/>
          <a:r>
            <a:rPr lang="en-GB" sz="1400" b="1" i="0" baseline="0" dirty="0">
              <a:latin typeface="Cambria" panose="02040503050406030204" pitchFamily="18" charset="0"/>
              <a:ea typeface="Cambria" panose="02040503050406030204" pitchFamily="18" charset="0"/>
            </a:rPr>
            <a:t>MEPB</a:t>
          </a:r>
          <a:r>
            <a:rPr lang="en-GB" sz="1400" b="0" i="0" baseline="0" dirty="0">
              <a:latin typeface="Cambria" panose="02040503050406030204" pitchFamily="18" charset="0"/>
              <a:ea typeface="Cambria" panose="02040503050406030204" pitchFamily="18" charset="0"/>
            </a:rPr>
            <a:t>			       	  				         Ministry of Economic Planning and Budget</a:t>
          </a:r>
          <a:endParaRPr lang="x-none" sz="1400" dirty="0">
            <a:latin typeface="Cambria" panose="02040503050406030204" pitchFamily="18" charset="0"/>
            <a:ea typeface="Cambria" panose="02040503050406030204" pitchFamily="18" charset="0"/>
          </a:endParaRPr>
        </a:p>
      </dgm:t>
    </dgm:pt>
    <dgm:pt modelId="{0B91B129-EDA9-47EE-AB70-43D42812C563}" type="parTrans" cxnId="{1C042B24-AFE8-40B3-A3F0-CD6B84F5AF58}">
      <dgm:prSet/>
      <dgm:spPr/>
      <dgm:t>
        <a:bodyPr/>
        <a:lstStyle/>
        <a:p>
          <a:endParaRPr lang="x-none"/>
        </a:p>
      </dgm:t>
    </dgm:pt>
    <dgm:pt modelId="{959EE91C-8378-49FA-9C7C-B8B8FABF1D6C}" type="sibTrans" cxnId="{1C042B24-AFE8-40B3-A3F0-CD6B84F5AF58}">
      <dgm:prSet/>
      <dgm:spPr/>
      <dgm:t>
        <a:bodyPr/>
        <a:lstStyle/>
        <a:p>
          <a:endParaRPr lang="x-none"/>
        </a:p>
      </dgm:t>
    </dgm:pt>
    <dgm:pt modelId="{9F43651A-952D-4F51-9F99-057C51C0E2A2}">
      <dgm:prSet custT="1"/>
      <dgm:spPr/>
      <dgm:t>
        <a:bodyPr/>
        <a:lstStyle/>
        <a:p>
          <a:pPr algn="l"/>
          <a:r>
            <a:rPr lang="en-GB" sz="1400" b="1" i="0" baseline="0" dirty="0">
              <a:latin typeface="Cambria" panose="02040503050406030204" pitchFamily="18" charset="0"/>
              <a:ea typeface="Cambria" panose="02040503050406030204" pitchFamily="18" charset="0"/>
            </a:rPr>
            <a:t>T.H.E.M.E.S.       															</a:t>
          </a:r>
          <a:endParaRPr lang="x-none" sz="1400" dirty="0">
            <a:latin typeface="Cambria" panose="02040503050406030204" pitchFamily="18" charset="0"/>
            <a:ea typeface="Cambria" panose="02040503050406030204" pitchFamily="18" charset="0"/>
          </a:endParaRPr>
        </a:p>
      </dgm:t>
    </dgm:pt>
    <dgm:pt modelId="{8E875E0C-9760-44E8-A853-9C77280F1BFC}" type="parTrans" cxnId="{97599860-037D-48DF-B696-4E3C88D89CB3}">
      <dgm:prSet/>
      <dgm:spPr/>
      <dgm:t>
        <a:bodyPr/>
        <a:lstStyle/>
        <a:p>
          <a:endParaRPr lang="x-none"/>
        </a:p>
      </dgm:t>
    </dgm:pt>
    <dgm:pt modelId="{E058B869-FB7A-4FEB-B022-7F72F308BFCE}" type="sibTrans" cxnId="{97599860-037D-48DF-B696-4E3C88D89CB3}">
      <dgm:prSet/>
      <dgm:spPr/>
      <dgm:t>
        <a:bodyPr/>
        <a:lstStyle/>
        <a:p>
          <a:endParaRPr lang="x-none"/>
        </a:p>
      </dgm:t>
    </dgm:pt>
    <dgm:pt modelId="{D3876FFA-CFC3-4709-80CD-D57C691656D9}">
      <dgm:prSet custT="1"/>
      <dgm:spPr/>
      <dgm:t>
        <a:bodyPr/>
        <a:lstStyle/>
        <a:p>
          <a:pPr algn="l"/>
          <a:r>
            <a:rPr lang="en-GB" sz="1400" b="1" dirty="0">
              <a:latin typeface="Cambria" panose="02040503050406030204" pitchFamily="18" charset="0"/>
              <a:ea typeface="Cambria" panose="02040503050406030204" pitchFamily="18" charset="0"/>
            </a:rPr>
            <a:t>QGIS								         </a:t>
          </a:r>
          <a:r>
            <a:rPr lang="en-GB" sz="1400" dirty="0">
              <a:latin typeface="Cambria" panose="02040503050406030204" pitchFamily="18" charset="0"/>
              <a:ea typeface="Cambria" panose="02040503050406030204" pitchFamily="18" charset="0"/>
            </a:rPr>
            <a:t>Quantum Geographic Information System</a:t>
          </a:r>
          <a:endParaRPr lang="x-none" sz="1400" dirty="0">
            <a:latin typeface="Cambria" panose="02040503050406030204" pitchFamily="18" charset="0"/>
            <a:ea typeface="Cambria" panose="02040503050406030204" pitchFamily="18" charset="0"/>
          </a:endParaRPr>
        </a:p>
      </dgm:t>
    </dgm:pt>
    <dgm:pt modelId="{65621783-FD6F-4C15-AB43-CE9D153DDEDD}" type="parTrans" cxnId="{6FD65540-577F-4FBC-804E-E2CC43EA8CD8}">
      <dgm:prSet/>
      <dgm:spPr/>
      <dgm:t>
        <a:bodyPr/>
        <a:lstStyle/>
        <a:p>
          <a:endParaRPr lang="x-none"/>
        </a:p>
      </dgm:t>
    </dgm:pt>
    <dgm:pt modelId="{C1ADA0C9-B30D-4BCA-B2AE-ADE3795FC741}" type="sibTrans" cxnId="{6FD65540-577F-4FBC-804E-E2CC43EA8CD8}">
      <dgm:prSet/>
      <dgm:spPr/>
      <dgm:t>
        <a:bodyPr/>
        <a:lstStyle/>
        <a:p>
          <a:endParaRPr lang="x-none"/>
        </a:p>
      </dgm:t>
    </dgm:pt>
    <dgm:pt modelId="{D4B5B6F4-BEAE-4F09-B964-517930131AF3}">
      <dgm:prSet custT="1"/>
      <dgm:spPr/>
      <dgm:t>
        <a:bodyPr/>
        <a:lstStyle/>
        <a:p>
          <a:pPr algn="l"/>
          <a:r>
            <a:rPr lang="en-GB" sz="1400" b="1" i="0" baseline="0" dirty="0">
              <a:latin typeface="Cambria" panose="02040503050406030204" pitchFamily="18" charset="0"/>
              <a:ea typeface="Cambria" panose="02040503050406030204" pitchFamily="18" charset="0"/>
            </a:rPr>
            <a:t>STMP								         </a:t>
          </a:r>
          <a:r>
            <a:rPr lang="en-GB" sz="1400" i="0" baseline="0" dirty="0">
              <a:latin typeface="Cambria" panose="02040503050406030204" pitchFamily="18" charset="0"/>
              <a:ea typeface="Cambria" panose="02040503050406030204" pitchFamily="18" charset="0"/>
            </a:rPr>
            <a:t>Strategic Transport Master Plan</a:t>
          </a:r>
          <a:endParaRPr lang="x-none" sz="1400" dirty="0">
            <a:latin typeface="Cambria" panose="02040503050406030204" pitchFamily="18" charset="0"/>
            <a:ea typeface="Cambria" panose="02040503050406030204" pitchFamily="18" charset="0"/>
          </a:endParaRPr>
        </a:p>
      </dgm:t>
    </dgm:pt>
    <dgm:pt modelId="{5DFFD3FE-5A60-4CD5-AB09-33B5692041BF}" type="parTrans" cxnId="{9503D748-EDE2-477B-91A3-690291BE358D}">
      <dgm:prSet/>
      <dgm:spPr/>
      <dgm:t>
        <a:bodyPr/>
        <a:lstStyle/>
        <a:p>
          <a:endParaRPr lang="x-none"/>
        </a:p>
      </dgm:t>
    </dgm:pt>
    <dgm:pt modelId="{8C978AA7-4394-4F0C-B1E9-544EEBE15D73}" type="sibTrans" cxnId="{9503D748-EDE2-477B-91A3-690291BE358D}">
      <dgm:prSet/>
      <dgm:spPr/>
      <dgm:t>
        <a:bodyPr/>
        <a:lstStyle/>
        <a:p>
          <a:endParaRPr lang="x-none"/>
        </a:p>
      </dgm:t>
    </dgm:pt>
    <dgm:pt modelId="{BA8E7E14-AC1E-4561-9A79-15AAC7EE1CC7}" type="pres">
      <dgm:prSet presAssocID="{F4EF3435-81EF-47A8-80F3-37AF24E0A41C}" presName="linear" presStyleCnt="0">
        <dgm:presLayoutVars>
          <dgm:animLvl val="lvl"/>
          <dgm:resizeHandles val="exact"/>
        </dgm:presLayoutVars>
      </dgm:prSet>
      <dgm:spPr/>
      <dgm:t>
        <a:bodyPr/>
        <a:lstStyle/>
        <a:p>
          <a:endParaRPr lang="en-US"/>
        </a:p>
      </dgm:t>
    </dgm:pt>
    <dgm:pt modelId="{9CD5D3E7-01F9-48E4-8F28-06D2DDA4D879}" type="pres">
      <dgm:prSet presAssocID="{E5D58342-947C-4B94-BEE4-97EAF796F385}" presName="parentText" presStyleLbl="node1" presStyleIdx="0" presStyleCnt="9" custLinFactY="-9821" custLinFactNeighborX="-29" custLinFactNeighborY="-100000">
        <dgm:presLayoutVars>
          <dgm:chMax val="0"/>
          <dgm:bulletEnabled val="1"/>
        </dgm:presLayoutVars>
      </dgm:prSet>
      <dgm:spPr/>
      <dgm:t>
        <a:bodyPr/>
        <a:lstStyle/>
        <a:p>
          <a:endParaRPr lang="en-US"/>
        </a:p>
      </dgm:t>
    </dgm:pt>
    <dgm:pt modelId="{4CEDE975-98A5-4D3F-94FC-BFB7D7CEAA5F}" type="pres">
      <dgm:prSet presAssocID="{DF6295A5-812A-4DE9-877A-C1C33C5FC55C}" presName="spacer" presStyleCnt="0"/>
      <dgm:spPr/>
    </dgm:pt>
    <dgm:pt modelId="{F2132BA5-7ABC-4CF4-8985-7E6362F3B1A8}" type="pres">
      <dgm:prSet presAssocID="{80C131B8-1186-4A14-94B1-3BA829B3BD8E}" presName="parentText" presStyleLbl="node1" presStyleIdx="1" presStyleCnt="9" custLinFactY="-10982" custLinFactNeighborX="-29" custLinFactNeighborY="-100000">
        <dgm:presLayoutVars>
          <dgm:chMax val="0"/>
          <dgm:bulletEnabled val="1"/>
        </dgm:presLayoutVars>
      </dgm:prSet>
      <dgm:spPr/>
      <dgm:t>
        <a:bodyPr/>
        <a:lstStyle/>
        <a:p>
          <a:endParaRPr lang="en-US"/>
        </a:p>
      </dgm:t>
    </dgm:pt>
    <dgm:pt modelId="{61CE08C7-F782-4029-88F2-8BC5A40D9443}" type="pres">
      <dgm:prSet presAssocID="{7FBA33C0-F54D-4580-9FE0-002BC5F810E9}" presName="spacer" presStyleCnt="0"/>
      <dgm:spPr/>
    </dgm:pt>
    <dgm:pt modelId="{D5493DBE-7297-4AB0-B5C9-65150E254DB9}" type="pres">
      <dgm:prSet presAssocID="{EF4A087A-22A2-4C9F-9A97-3E6991D1A88F}" presName="parentText" presStyleLbl="node1" presStyleIdx="2" presStyleCnt="9" custLinFactY="-20098" custLinFactNeighborX="-29" custLinFactNeighborY="-100000">
        <dgm:presLayoutVars>
          <dgm:chMax val="0"/>
          <dgm:bulletEnabled val="1"/>
        </dgm:presLayoutVars>
      </dgm:prSet>
      <dgm:spPr/>
      <dgm:t>
        <a:bodyPr/>
        <a:lstStyle/>
        <a:p>
          <a:endParaRPr lang="en-US"/>
        </a:p>
      </dgm:t>
    </dgm:pt>
    <dgm:pt modelId="{ED2427AC-FC86-4B62-96A2-99C357B57D04}" type="pres">
      <dgm:prSet presAssocID="{E61A1971-E181-459D-BF53-C7701E6F9CB5}" presName="spacer" presStyleCnt="0"/>
      <dgm:spPr/>
    </dgm:pt>
    <dgm:pt modelId="{909D6AB6-E4F0-43F5-9907-6572A69F2A69}" type="pres">
      <dgm:prSet presAssocID="{97F50D34-686C-4A42-B82E-F24C70173815}" presName="parentText" presStyleLbl="node1" presStyleIdx="3" presStyleCnt="9" custLinFactY="-26176" custLinFactNeighborX="-29" custLinFactNeighborY="-100000">
        <dgm:presLayoutVars>
          <dgm:chMax val="0"/>
          <dgm:bulletEnabled val="1"/>
        </dgm:presLayoutVars>
      </dgm:prSet>
      <dgm:spPr/>
      <dgm:t>
        <a:bodyPr/>
        <a:lstStyle/>
        <a:p>
          <a:endParaRPr lang="en-US"/>
        </a:p>
      </dgm:t>
    </dgm:pt>
    <dgm:pt modelId="{DC203DD7-4152-45D3-B570-9837DC400830}" type="pres">
      <dgm:prSet presAssocID="{FE8469BA-C535-41FE-B82D-BBE8D3B438D9}" presName="spacer" presStyleCnt="0"/>
      <dgm:spPr/>
    </dgm:pt>
    <dgm:pt modelId="{1E1B70FC-CBC4-427D-81C3-51C88C458FDD}" type="pres">
      <dgm:prSet presAssocID="{531D73C3-906F-4BEC-A167-9CE5F3056FE9}" presName="parentText" presStyleLbl="node1" presStyleIdx="4" presStyleCnt="9" custLinFactY="-32094" custLinFactNeighborX="-29" custLinFactNeighborY="-100000">
        <dgm:presLayoutVars>
          <dgm:chMax val="0"/>
          <dgm:bulletEnabled val="1"/>
        </dgm:presLayoutVars>
      </dgm:prSet>
      <dgm:spPr/>
      <dgm:t>
        <a:bodyPr/>
        <a:lstStyle/>
        <a:p>
          <a:endParaRPr lang="en-US"/>
        </a:p>
      </dgm:t>
    </dgm:pt>
    <dgm:pt modelId="{2F1F83F3-9E3A-42F5-990E-67FD6B0A25AF}" type="pres">
      <dgm:prSet presAssocID="{EF4B640E-CF70-4912-8C4A-6EC2A5BF1817}" presName="spacer" presStyleCnt="0"/>
      <dgm:spPr/>
    </dgm:pt>
    <dgm:pt modelId="{E3270FA6-6998-4FF5-B1C9-76CECAA96616}" type="pres">
      <dgm:prSet presAssocID="{91ED771E-8504-40A1-8E3C-5D905F05A5CE}" presName="parentText" presStyleLbl="node1" presStyleIdx="5" presStyleCnt="9" custLinFactY="-40483" custLinFactNeighborY="-100000">
        <dgm:presLayoutVars>
          <dgm:chMax val="0"/>
          <dgm:bulletEnabled val="1"/>
        </dgm:presLayoutVars>
      </dgm:prSet>
      <dgm:spPr/>
      <dgm:t>
        <a:bodyPr/>
        <a:lstStyle/>
        <a:p>
          <a:endParaRPr lang="en-US"/>
        </a:p>
      </dgm:t>
    </dgm:pt>
    <dgm:pt modelId="{2DB2F03D-5926-4C70-A5AA-16198D251516}" type="pres">
      <dgm:prSet presAssocID="{959EE91C-8378-49FA-9C7C-B8B8FABF1D6C}" presName="spacer" presStyleCnt="0"/>
      <dgm:spPr/>
    </dgm:pt>
    <dgm:pt modelId="{3F40FC6B-05D0-41D8-B700-84CBF81BD6CD}" type="pres">
      <dgm:prSet presAssocID="{9F43651A-952D-4F51-9F99-057C51C0E2A2}" presName="parentText" presStyleLbl="node1" presStyleIdx="6" presStyleCnt="9" custScaleY="189167" custLinFactY="-53193" custLinFactNeighborX="-454" custLinFactNeighborY="-100000">
        <dgm:presLayoutVars>
          <dgm:chMax val="0"/>
          <dgm:bulletEnabled val="1"/>
        </dgm:presLayoutVars>
      </dgm:prSet>
      <dgm:spPr/>
      <dgm:t>
        <a:bodyPr/>
        <a:lstStyle/>
        <a:p>
          <a:endParaRPr lang="en-US"/>
        </a:p>
      </dgm:t>
    </dgm:pt>
    <dgm:pt modelId="{CBA22663-734E-43DC-86FE-4833EF73615F}" type="pres">
      <dgm:prSet presAssocID="{E058B869-FB7A-4FEB-B022-7F72F308BFCE}" presName="spacer" presStyleCnt="0"/>
      <dgm:spPr/>
    </dgm:pt>
    <dgm:pt modelId="{6EACBFE0-4797-4F48-BEDF-C31AAFFADA02}" type="pres">
      <dgm:prSet presAssocID="{D3876FFA-CFC3-4709-80CD-D57C691656D9}" presName="parentText" presStyleLbl="node1" presStyleIdx="7" presStyleCnt="9" custLinFactY="-72060" custLinFactNeighborX="-29" custLinFactNeighborY="-100000">
        <dgm:presLayoutVars>
          <dgm:chMax val="0"/>
          <dgm:bulletEnabled val="1"/>
        </dgm:presLayoutVars>
      </dgm:prSet>
      <dgm:spPr/>
      <dgm:t>
        <a:bodyPr/>
        <a:lstStyle/>
        <a:p>
          <a:endParaRPr lang="en-US"/>
        </a:p>
      </dgm:t>
    </dgm:pt>
    <dgm:pt modelId="{F4189E02-799F-4B02-AA8D-4ED8AC57B0AA}" type="pres">
      <dgm:prSet presAssocID="{C1ADA0C9-B30D-4BCA-B2AE-ADE3795FC741}" presName="spacer" presStyleCnt="0"/>
      <dgm:spPr/>
    </dgm:pt>
    <dgm:pt modelId="{7576FDF6-6549-40E2-B4EA-69E7FDD767B3}" type="pres">
      <dgm:prSet presAssocID="{D4B5B6F4-BEAE-4F09-B964-517930131AF3}" presName="parentText" presStyleLbl="node1" presStyleIdx="8" presStyleCnt="9" custLinFactY="-87227" custLinFactNeighborX="-29" custLinFactNeighborY="-100000">
        <dgm:presLayoutVars>
          <dgm:chMax val="0"/>
          <dgm:bulletEnabled val="1"/>
        </dgm:presLayoutVars>
      </dgm:prSet>
      <dgm:spPr/>
      <dgm:t>
        <a:bodyPr/>
        <a:lstStyle/>
        <a:p>
          <a:endParaRPr lang="en-US"/>
        </a:p>
      </dgm:t>
    </dgm:pt>
  </dgm:ptLst>
  <dgm:cxnLst>
    <dgm:cxn modelId="{1C042B24-AFE8-40B3-A3F0-CD6B84F5AF58}" srcId="{F4EF3435-81EF-47A8-80F3-37AF24E0A41C}" destId="{91ED771E-8504-40A1-8E3C-5D905F05A5CE}" srcOrd="5" destOrd="0" parTransId="{0B91B129-EDA9-47EE-AB70-43D42812C563}" sibTransId="{959EE91C-8378-49FA-9C7C-B8B8FABF1D6C}"/>
    <dgm:cxn modelId="{0878D204-CF07-4856-95CC-B10B28805B1E}" srcId="{F4EF3435-81EF-47A8-80F3-37AF24E0A41C}" destId="{97F50D34-686C-4A42-B82E-F24C70173815}" srcOrd="3" destOrd="0" parTransId="{0A04F875-C158-4F9B-BB4C-13FAAB3D2834}" sibTransId="{FE8469BA-C535-41FE-B82D-BBE8D3B438D9}"/>
    <dgm:cxn modelId="{50E2954F-1EE1-4802-AA16-ECBC500DDB2B}" type="presOf" srcId="{9F43651A-952D-4F51-9F99-057C51C0E2A2}" destId="{3F40FC6B-05D0-41D8-B700-84CBF81BD6CD}" srcOrd="0" destOrd="0" presId="urn:microsoft.com/office/officeart/2005/8/layout/vList2"/>
    <dgm:cxn modelId="{43690F3E-E40C-4B7F-9DFE-95035FE5FDEE}" type="presOf" srcId="{EF4A087A-22A2-4C9F-9A97-3E6991D1A88F}" destId="{D5493DBE-7297-4AB0-B5C9-65150E254DB9}" srcOrd="0" destOrd="0" presId="urn:microsoft.com/office/officeart/2005/8/layout/vList2"/>
    <dgm:cxn modelId="{1179649C-1185-4740-A124-DFAA269F9401}" srcId="{F4EF3435-81EF-47A8-80F3-37AF24E0A41C}" destId="{EF4A087A-22A2-4C9F-9A97-3E6991D1A88F}" srcOrd="2" destOrd="0" parTransId="{8FCB7391-763B-4699-900D-F41511EF275C}" sibTransId="{E61A1971-E181-459D-BF53-C7701E6F9CB5}"/>
    <dgm:cxn modelId="{9503D748-EDE2-477B-91A3-690291BE358D}" srcId="{F4EF3435-81EF-47A8-80F3-37AF24E0A41C}" destId="{D4B5B6F4-BEAE-4F09-B964-517930131AF3}" srcOrd="8" destOrd="0" parTransId="{5DFFD3FE-5A60-4CD5-AB09-33B5692041BF}" sibTransId="{8C978AA7-4394-4F0C-B1E9-544EEBE15D73}"/>
    <dgm:cxn modelId="{33236CC2-071F-472A-AA88-0E97F0AB8769}" type="presOf" srcId="{E5D58342-947C-4B94-BEE4-97EAF796F385}" destId="{9CD5D3E7-01F9-48E4-8F28-06D2DDA4D879}" srcOrd="0" destOrd="0" presId="urn:microsoft.com/office/officeart/2005/8/layout/vList2"/>
    <dgm:cxn modelId="{97599860-037D-48DF-B696-4E3C88D89CB3}" srcId="{F4EF3435-81EF-47A8-80F3-37AF24E0A41C}" destId="{9F43651A-952D-4F51-9F99-057C51C0E2A2}" srcOrd="6" destOrd="0" parTransId="{8E875E0C-9760-44E8-A853-9C77280F1BFC}" sibTransId="{E058B869-FB7A-4FEB-B022-7F72F308BFCE}"/>
    <dgm:cxn modelId="{E8A522CC-D357-49FC-B2D6-64B759FE303C}" srcId="{F4EF3435-81EF-47A8-80F3-37AF24E0A41C}" destId="{531D73C3-906F-4BEC-A167-9CE5F3056FE9}" srcOrd="4" destOrd="0" parTransId="{0ED277B9-054F-4275-980F-56284ED4B2AA}" sibTransId="{EF4B640E-CF70-4912-8C4A-6EC2A5BF1817}"/>
    <dgm:cxn modelId="{F9254B77-8D3C-44A8-A8B4-A706C1D53D8A}" srcId="{F4EF3435-81EF-47A8-80F3-37AF24E0A41C}" destId="{80C131B8-1186-4A14-94B1-3BA829B3BD8E}" srcOrd="1" destOrd="0" parTransId="{A838D527-39B2-43AF-9423-C4F821E94809}" sibTransId="{7FBA33C0-F54D-4580-9FE0-002BC5F810E9}"/>
    <dgm:cxn modelId="{8B9C475D-4C68-4608-A068-662F3663DAD5}" type="presOf" srcId="{97F50D34-686C-4A42-B82E-F24C70173815}" destId="{909D6AB6-E4F0-43F5-9907-6572A69F2A69}" srcOrd="0" destOrd="0" presId="urn:microsoft.com/office/officeart/2005/8/layout/vList2"/>
    <dgm:cxn modelId="{44105BA8-7CBE-4E66-A693-1BAA8B3DD110}" type="presOf" srcId="{D3876FFA-CFC3-4709-80CD-D57C691656D9}" destId="{6EACBFE0-4797-4F48-BEDF-C31AAFFADA02}" srcOrd="0" destOrd="0" presId="urn:microsoft.com/office/officeart/2005/8/layout/vList2"/>
    <dgm:cxn modelId="{2E1FEE38-4270-4F0B-8EF9-37564F4D52BF}" srcId="{F4EF3435-81EF-47A8-80F3-37AF24E0A41C}" destId="{E5D58342-947C-4B94-BEE4-97EAF796F385}" srcOrd="0" destOrd="0" parTransId="{25652C7A-F2FA-4F98-BBF8-4082750052A4}" sibTransId="{DF6295A5-812A-4DE9-877A-C1C33C5FC55C}"/>
    <dgm:cxn modelId="{D8FF18DD-3E41-4750-95A5-5D97D9B8D1F8}" type="presOf" srcId="{80C131B8-1186-4A14-94B1-3BA829B3BD8E}" destId="{F2132BA5-7ABC-4CF4-8985-7E6362F3B1A8}" srcOrd="0" destOrd="0" presId="urn:microsoft.com/office/officeart/2005/8/layout/vList2"/>
    <dgm:cxn modelId="{6CDED2A2-BC68-49EC-8B65-FF65D3F1EF56}" type="presOf" srcId="{91ED771E-8504-40A1-8E3C-5D905F05A5CE}" destId="{E3270FA6-6998-4FF5-B1C9-76CECAA96616}" srcOrd="0" destOrd="0" presId="urn:microsoft.com/office/officeart/2005/8/layout/vList2"/>
    <dgm:cxn modelId="{007BCC48-618B-46D3-96F8-3EF4968F60BB}" type="presOf" srcId="{D4B5B6F4-BEAE-4F09-B964-517930131AF3}" destId="{7576FDF6-6549-40E2-B4EA-69E7FDD767B3}" srcOrd="0" destOrd="0" presId="urn:microsoft.com/office/officeart/2005/8/layout/vList2"/>
    <dgm:cxn modelId="{6FD65540-577F-4FBC-804E-E2CC43EA8CD8}" srcId="{F4EF3435-81EF-47A8-80F3-37AF24E0A41C}" destId="{D3876FFA-CFC3-4709-80CD-D57C691656D9}" srcOrd="7" destOrd="0" parTransId="{65621783-FD6F-4C15-AB43-CE9D153DDEDD}" sibTransId="{C1ADA0C9-B30D-4BCA-B2AE-ADE3795FC741}"/>
    <dgm:cxn modelId="{17667689-319F-43A9-9F75-B19A7AF00FF5}" type="presOf" srcId="{531D73C3-906F-4BEC-A167-9CE5F3056FE9}" destId="{1E1B70FC-CBC4-427D-81C3-51C88C458FDD}" srcOrd="0" destOrd="0" presId="urn:microsoft.com/office/officeart/2005/8/layout/vList2"/>
    <dgm:cxn modelId="{30320367-E64F-4DF0-A83C-6D6E9053B4E1}" type="presOf" srcId="{F4EF3435-81EF-47A8-80F3-37AF24E0A41C}" destId="{BA8E7E14-AC1E-4561-9A79-15AAC7EE1CC7}" srcOrd="0" destOrd="0" presId="urn:microsoft.com/office/officeart/2005/8/layout/vList2"/>
    <dgm:cxn modelId="{CE5DAFD2-8C1B-4420-9E3B-C46E2C2E9CC4}" type="presParOf" srcId="{BA8E7E14-AC1E-4561-9A79-15AAC7EE1CC7}" destId="{9CD5D3E7-01F9-48E4-8F28-06D2DDA4D879}" srcOrd="0" destOrd="0" presId="urn:microsoft.com/office/officeart/2005/8/layout/vList2"/>
    <dgm:cxn modelId="{81E27AF6-78DB-417D-BA0B-F1EE94B6EBC5}" type="presParOf" srcId="{BA8E7E14-AC1E-4561-9A79-15AAC7EE1CC7}" destId="{4CEDE975-98A5-4D3F-94FC-BFB7D7CEAA5F}" srcOrd="1" destOrd="0" presId="urn:microsoft.com/office/officeart/2005/8/layout/vList2"/>
    <dgm:cxn modelId="{CE4B475E-638E-4384-AB9B-99BE495A8C70}" type="presParOf" srcId="{BA8E7E14-AC1E-4561-9A79-15AAC7EE1CC7}" destId="{F2132BA5-7ABC-4CF4-8985-7E6362F3B1A8}" srcOrd="2" destOrd="0" presId="urn:microsoft.com/office/officeart/2005/8/layout/vList2"/>
    <dgm:cxn modelId="{17B77302-EA42-428C-B119-960C0BCB1E15}" type="presParOf" srcId="{BA8E7E14-AC1E-4561-9A79-15AAC7EE1CC7}" destId="{61CE08C7-F782-4029-88F2-8BC5A40D9443}" srcOrd="3" destOrd="0" presId="urn:microsoft.com/office/officeart/2005/8/layout/vList2"/>
    <dgm:cxn modelId="{F8BCEF68-74A6-4FBD-8DAF-695C3E0C0624}" type="presParOf" srcId="{BA8E7E14-AC1E-4561-9A79-15AAC7EE1CC7}" destId="{D5493DBE-7297-4AB0-B5C9-65150E254DB9}" srcOrd="4" destOrd="0" presId="urn:microsoft.com/office/officeart/2005/8/layout/vList2"/>
    <dgm:cxn modelId="{BCB83754-2E59-4280-AD03-F6E7C1D2B818}" type="presParOf" srcId="{BA8E7E14-AC1E-4561-9A79-15AAC7EE1CC7}" destId="{ED2427AC-FC86-4B62-96A2-99C357B57D04}" srcOrd="5" destOrd="0" presId="urn:microsoft.com/office/officeart/2005/8/layout/vList2"/>
    <dgm:cxn modelId="{3AE8AD9B-9D76-4F14-821C-1A070104B90D}" type="presParOf" srcId="{BA8E7E14-AC1E-4561-9A79-15AAC7EE1CC7}" destId="{909D6AB6-E4F0-43F5-9907-6572A69F2A69}" srcOrd="6" destOrd="0" presId="urn:microsoft.com/office/officeart/2005/8/layout/vList2"/>
    <dgm:cxn modelId="{8DF85D6E-7CF1-40DF-8A5E-87CEF70612C6}" type="presParOf" srcId="{BA8E7E14-AC1E-4561-9A79-15AAC7EE1CC7}" destId="{DC203DD7-4152-45D3-B570-9837DC400830}" srcOrd="7" destOrd="0" presId="urn:microsoft.com/office/officeart/2005/8/layout/vList2"/>
    <dgm:cxn modelId="{D0433171-943F-488A-8BE5-FBC5EE7E040F}" type="presParOf" srcId="{BA8E7E14-AC1E-4561-9A79-15AAC7EE1CC7}" destId="{1E1B70FC-CBC4-427D-81C3-51C88C458FDD}" srcOrd="8" destOrd="0" presId="urn:microsoft.com/office/officeart/2005/8/layout/vList2"/>
    <dgm:cxn modelId="{64973C25-8FE5-41E3-8DBC-81642464988D}" type="presParOf" srcId="{BA8E7E14-AC1E-4561-9A79-15AAC7EE1CC7}" destId="{2F1F83F3-9E3A-42F5-990E-67FD6B0A25AF}" srcOrd="9" destOrd="0" presId="urn:microsoft.com/office/officeart/2005/8/layout/vList2"/>
    <dgm:cxn modelId="{E1613840-06E4-4401-9634-F30F86E6D0B7}" type="presParOf" srcId="{BA8E7E14-AC1E-4561-9A79-15AAC7EE1CC7}" destId="{E3270FA6-6998-4FF5-B1C9-76CECAA96616}" srcOrd="10" destOrd="0" presId="urn:microsoft.com/office/officeart/2005/8/layout/vList2"/>
    <dgm:cxn modelId="{719C58E7-D28F-4609-9B59-3460BC0D3B54}" type="presParOf" srcId="{BA8E7E14-AC1E-4561-9A79-15AAC7EE1CC7}" destId="{2DB2F03D-5926-4C70-A5AA-16198D251516}" srcOrd="11" destOrd="0" presId="urn:microsoft.com/office/officeart/2005/8/layout/vList2"/>
    <dgm:cxn modelId="{6511F251-BDF6-4807-9A1F-63C7EE86808D}" type="presParOf" srcId="{BA8E7E14-AC1E-4561-9A79-15AAC7EE1CC7}" destId="{3F40FC6B-05D0-41D8-B700-84CBF81BD6CD}" srcOrd="12" destOrd="0" presId="urn:microsoft.com/office/officeart/2005/8/layout/vList2"/>
    <dgm:cxn modelId="{9A27ECFA-56C8-4D12-88B9-D9C1760E3942}" type="presParOf" srcId="{BA8E7E14-AC1E-4561-9A79-15AAC7EE1CC7}" destId="{CBA22663-734E-43DC-86FE-4833EF73615F}" srcOrd="13" destOrd="0" presId="urn:microsoft.com/office/officeart/2005/8/layout/vList2"/>
    <dgm:cxn modelId="{693D47F1-F8A3-4ECF-A73A-A22870E740FB}" type="presParOf" srcId="{BA8E7E14-AC1E-4561-9A79-15AAC7EE1CC7}" destId="{6EACBFE0-4797-4F48-BEDF-C31AAFFADA02}" srcOrd="14" destOrd="0" presId="urn:microsoft.com/office/officeart/2005/8/layout/vList2"/>
    <dgm:cxn modelId="{D5A32EFC-E748-4974-BA66-E9049B049417}" type="presParOf" srcId="{BA8E7E14-AC1E-4561-9A79-15AAC7EE1CC7}" destId="{F4189E02-799F-4B02-AA8D-4ED8AC57B0AA}" srcOrd="15" destOrd="0" presId="urn:microsoft.com/office/officeart/2005/8/layout/vList2"/>
    <dgm:cxn modelId="{84FAD6C4-076C-4C58-92E3-D7C0E9A169F2}" type="presParOf" srcId="{BA8E7E14-AC1E-4561-9A79-15AAC7EE1CC7}" destId="{7576FDF6-6549-40E2-B4EA-69E7FDD767B3}"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5C73D4-613D-4648-A259-C4BBC7833B22}"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x-none"/>
        </a:p>
      </dgm:t>
    </dgm:pt>
    <dgm:pt modelId="{6BFCA1C0-0CA2-4322-A56F-701B3A7465C0}">
      <dgm:prSet custT="1"/>
      <dgm:spPr>
        <a:ln>
          <a:noFill/>
        </a:ln>
        <a:effectLst>
          <a:glow rad="63500">
            <a:schemeClr val="accent1">
              <a:satMod val="175000"/>
              <a:alpha val="40000"/>
            </a:schemeClr>
          </a:glow>
        </a:effectLst>
      </dgm:spPr>
      <dgm:t>
        <a:bodyPr spcFirstLastPara="0" vert="horz" wrap="square" lIns="95250" tIns="95250" rIns="95250" bIns="95250" numCol="1" spcCol="1270" anchor="ctr" anchorCtr="0"/>
        <a:lstStyle/>
        <a:p>
          <a:pPr marL="0" lvl="0" indent="0" algn="ctr" defTabSz="1111250">
            <a:lnSpc>
              <a:spcPct val="90000"/>
            </a:lnSpc>
            <a:spcBef>
              <a:spcPct val="0"/>
            </a:spcBef>
            <a:spcAft>
              <a:spcPct val="35000"/>
            </a:spcAft>
            <a:buNone/>
          </a:pPr>
          <a:r>
            <a:rPr lang="x-none" sz="2800" b="1" i="0" kern="1200" cap="none" spc="0" baseline="0" dirty="0">
              <a:solidFill>
                <a:schemeClr val="tx1"/>
              </a:solidFill>
              <a:effectLst/>
              <a:latin typeface="Cambria" panose="02040503050406030204" pitchFamily="18" charset="0"/>
              <a:ea typeface="Cambria" panose="02040503050406030204" pitchFamily="18" charset="0"/>
              <a:cs typeface="+mn-cs"/>
            </a:rPr>
            <a:t>Acronyms</a:t>
          </a:r>
        </a:p>
      </dgm:t>
    </dgm:pt>
    <dgm:pt modelId="{082EED3A-3D19-4829-AC02-FDD5E2907799}" type="parTrans" cxnId="{452773E4-F064-4F78-9913-EBF64F1E3F81}">
      <dgm:prSet/>
      <dgm:spPr/>
      <dgm:t>
        <a:bodyPr/>
        <a:lstStyle/>
        <a:p>
          <a:endParaRPr lang="x-none"/>
        </a:p>
      </dgm:t>
    </dgm:pt>
    <dgm:pt modelId="{BC11F30D-76FA-41F6-9157-D71B98E89AC6}" type="sibTrans" cxnId="{452773E4-F064-4F78-9913-EBF64F1E3F81}">
      <dgm:prSet/>
      <dgm:spPr/>
      <dgm:t>
        <a:bodyPr/>
        <a:lstStyle/>
        <a:p>
          <a:endParaRPr lang="x-none"/>
        </a:p>
      </dgm:t>
    </dgm:pt>
    <dgm:pt modelId="{58203054-4B04-4338-A51E-926203A3AB07}" type="pres">
      <dgm:prSet presAssocID="{975C73D4-613D-4648-A259-C4BBC7833B22}" presName="linear" presStyleCnt="0">
        <dgm:presLayoutVars>
          <dgm:animLvl val="lvl"/>
          <dgm:resizeHandles val="exact"/>
        </dgm:presLayoutVars>
      </dgm:prSet>
      <dgm:spPr/>
      <dgm:t>
        <a:bodyPr/>
        <a:lstStyle/>
        <a:p>
          <a:endParaRPr lang="en-US"/>
        </a:p>
      </dgm:t>
    </dgm:pt>
    <dgm:pt modelId="{B9CF99CE-9FC9-44CF-BA66-7F523253ED98}" type="pres">
      <dgm:prSet presAssocID="{6BFCA1C0-0CA2-4322-A56F-701B3A7465C0}" presName="parentText" presStyleLbl="node1" presStyleIdx="0" presStyleCnt="1" custLinFactNeighborX="16207" custLinFactNeighborY="2198">
        <dgm:presLayoutVars>
          <dgm:chMax val="0"/>
          <dgm:bulletEnabled val="1"/>
        </dgm:presLayoutVars>
      </dgm:prSet>
      <dgm:spPr>
        <a:xfrm>
          <a:off x="0" y="0"/>
          <a:ext cx="10021648" cy="551655"/>
        </a:xfrm>
        <a:prstGeom prst="roundRect">
          <a:avLst/>
        </a:prstGeom>
      </dgm:spPr>
      <dgm:t>
        <a:bodyPr/>
        <a:lstStyle/>
        <a:p>
          <a:endParaRPr lang="en-US"/>
        </a:p>
      </dgm:t>
    </dgm:pt>
  </dgm:ptLst>
  <dgm:cxnLst>
    <dgm:cxn modelId="{C5EB131C-C6D9-44B3-B798-BA35424F3DC3}" type="presOf" srcId="{6BFCA1C0-0CA2-4322-A56F-701B3A7465C0}" destId="{B9CF99CE-9FC9-44CF-BA66-7F523253ED98}" srcOrd="0" destOrd="0" presId="urn:microsoft.com/office/officeart/2005/8/layout/vList2"/>
    <dgm:cxn modelId="{452773E4-F064-4F78-9913-EBF64F1E3F81}" srcId="{975C73D4-613D-4648-A259-C4BBC7833B22}" destId="{6BFCA1C0-0CA2-4322-A56F-701B3A7465C0}" srcOrd="0" destOrd="0" parTransId="{082EED3A-3D19-4829-AC02-FDD5E2907799}" sibTransId="{BC11F30D-76FA-41F6-9157-D71B98E89AC6}"/>
    <dgm:cxn modelId="{4CD1B3D7-A03A-4C92-B70C-E89C4951C681}" type="presOf" srcId="{975C73D4-613D-4648-A259-C4BBC7833B22}" destId="{58203054-4B04-4338-A51E-926203A3AB07}" srcOrd="0" destOrd="0" presId="urn:microsoft.com/office/officeart/2005/8/layout/vList2"/>
    <dgm:cxn modelId="{6DB1887F-C858-4AD7-997E-A10ED78B34BC}" type="presParOf" srcId="{58203054-4B04-4338-A51E-926203A3AB07}" destId="{B9CF99CE-9FC9-44CF-BA66-7F523253ED98}" srcOrd="0" destOrd="0" presId="urn:microsoft.com/office/officeart/2005/8/layout/vList2"/>
  </dgm:cxnLst>
  <dgm:bg>
    <a:solidFill>
      <a:schemeClr val="accent2">
        <a:lumMod val="60000"/>
        <a:lumOff val="40000"/>
      </a:schemeClr>
    </a:solidFill>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24A41DF6-C5D2-479A-97E2-30C0D774039C}" type="doc">
      <dgm:prSet loTypeId="urn:microsoft.com/office/officeart/2008/layout/VerticalCurvedList" loCatId="list" qsTypeId="urn:microsoft.com/office/officeart/2005/8/quickstyle/simple2" qsCatId="simple" csTypeId="urn:microsoft.com/office/officeart/2005/8/colors/accent1_1" csCatId="accent1" phldr="1"/>
      <dgm:spPr/>
      <dgm:t>
        <a:bodyPr/>
        <a:lstStyle/>
        <a:p>
          <a:endParaRPr lang="en-US"/>
        </a:p>
      </dgm:t>
    </dgm:pt>
    <dgm:pt modelId="{3A4358FB-102D-4632-AB7C-93FB74D21699}">
      <dgm:prSet custT="1"/>
      <dgm:spPr/>
      <dgm:t>
        <a:bodyPr/>
        <a:lstStyle/>
        <a:p>
          <a:pPr algn="l" rtl="0"/>
          <a:r>
            <a:rPr lang="en-GB" sz="1600" b="0" i="0" baseline="0">
              <a:latin typeface="Cambria" panose="02040503050406030204" pitchFamily="18" charset="0"/>
              <a:ea typeface="Cambria" panose="02040503050406030204" pitchFamily="18" charset="0"/>
            </a:rPr>
            <a:t>A special appreciation  to the Management of the Ministry of Economic Planning and Budget (MEPB) for their continuous support throughout  the impact assessment of the newly constructed</a:t>
          </a:r>
          <a:r>
            <a:rPr lang="en-GB" sz="1600">
              <a:latin typeface="Cambria" panose="02040503050406030204" pitchFamily="18" charset="0"/>
              <a:ea typeface="Cambria" panose="02040503050406030204" pitchFamily="18" charset="0"/>
            </a:rPr>
            <a:t> Agege Pen Cinema Flyover Bridge.</a:t>
          </a:r>
          <a:endParaRPr lang="en-US" sz="1600" dirty="0">
            <a:latin typeface="Cambria" panose="02040503050406030204" pitchFamily="18" charset="0"/>
            <a:ea typeface="Cambria" panose="02040503050406030204" pitchFamily="18" charset="0"/>
          </a:endParaRPr>
        </a:p>
      </dgm:t>
    </dgm:pt>
    <dgm:pt modelId="{1F66BDBC-AE69-4E0F-AE60-AAE4C1056516}" type="parTrans" cxnId="{BD671B50-316E-4936-896C-44CEB6F595EC}">
      <dgm:prSet/>
      <dgm:spPr/>
      <dgm:t>
        <a:bodyPr/>
        <a:lstStyle/>
        <a:p>
          <a:endParaRPr lang="en-US"/>
        </a:p>
      </dgm:t>
    </dgm:pt>
    <dgm:pt modelId="{DD0AAC8A-1005-48BF-8BA5-5B0FD51BEEE2}" type="sibTrans" cxnId="{BD671B50-316E-4936-896C-44CEB6F595EC}">
      <dgm:prSet/>
      <dgm:spPr/>
      <dgm:t>
        <a:bodyPr/>
        <a:lstStyle/>
        <a:p>
          <a:endParaRPr lang="en-US"/>
        </a:p>
      </dgm:t>
    </dgm:pt>
    <dgm:pt modelId="{E5BE290D-089F-469E-9593-7076A0C4AA8C}">
      <dgm:prSet custT="1"/>
      <dgm:spPr/>
      <dgm:t>
        <a:bodyPr/>
        <a:lstStyle/>
        <a:p>
          <a:pPr algn="just"/>
          <a:r>
            <a:rPr lang="en-GB" sz="1600" b="0" i="0" baseline="0">
              <a:latin typeface="Cambria" panose="02040503050406030204" pitchFamily="18" charset="0"/>
              <a:ea typeface="Cambria" panose="02040503050406030204" pitchFamily="18" charset="0"/>
            </a:rPr>
            <a:t>Worthy of mentioning is the Honourable Commissioner Mr. Samuel Avwerosuo Egube, who aided the success of this study in his best. He is keenly interested in the success of the State to achieve her T.H.E.M.E.S Agenda</a:t>
          </a:r>
          <a:r>
            <a:rPr lang="en-GB" sz="1600" b="0" i="0">
              <a:latin typeface="Cambria" panose="02040503050406030204" pitchFamily="18" charset="0"/>
              <a:ea typeface="Cambria" panose="02040503050406030204" pitchFamily="18" charset="0"/>
            </a:rPr>
            <a:t> as well as Department to deliver its mandate.</a:t>
          </a:r>
          <a:endParaRPr lang="en-US" sz="1600" dirty="0">
            <a:latin typeface="Cambria" panose="02040503050406030204" pitchFamily="18" charset="0"/>
            <a:ea typeface="Cambria" panose="02040503050406030204" pitchFamily="18" charset="0"/>
          </a:endParaRPr>
        </a:p>
      </dgm:t>
    </dgm:pt>
    <dgm:pt modelId="{90AC4DE1-3780-4549-9B60-7D9AD90878D0}" type="parTrans" cxnId="{183EDC2F-70C6-48CE-B80E-3F788DDEA1C9}">
      <dgm:prSet/>
      <dgm:spPr/>
      <dgm:t>
        <a:bodyPr/>
        <a:lstStyle/>
        <a:p>
          <a:endParaRPr lang="en-US"/>
        </a:p>
      </dgm:t>
    </dgm:pt>
    <dgm:pt modelId="{2DC8F2DE-FB1C-4A49-829B-C67E583034B9}" type="sibTrans" cxnId="{183EDC2F-70C6-48CE-B80E-3F788DDEA1C9}">
      <dgm:prSet/>
      <dgm:spPr/>
      <dgm:t>
        <a:bodyPr/>
        <a:lstStyle/>
        <a:p>
          <a:endParaRPr lang="en-US"/>
        </a:p>
      </dgm:t>
    </dgm:pt>
    <dgm:pt modelId="{0B899903-964D-46F8-9B8C-EA6BCDE0B4D6}">
      <dgm:prSet custT="1"/>
      <dgm:spPr/>
      <dgm:t>
        <a:bodyPr/>
        <a:lstStyle/>
        <a:p>
          <a:pPr algn="just"/>
          <a:r>
            <a:rPr lang="en-GB" sz="1600" b="0" i="0" baseline="0">
              <a:latin typeface="Cambria" panose="02040503050406030204" pitchFamily="18" charset="0"/>
              <a:ea typeface="Cambria" panose="02040503050406030204" pitchFamily="18" charset="0"/>
            </a:rPr>
            <a:t>We are grateful for the unflinching support of the Special Adviser to the Governor on Economic Planning and Budget,  Aare  Bayo</a:t>
          </a:r>
          <a:r>
            <a:rPr lang="en-GB" sz="1600" b="0" i="0">
              <a:latin typeface="Cambria" panose="02040503050406030204" pitchFamily="18" charset="0"/>
              <a:ea typeface="Cambria" panose="02040503050406030204" pitchFamily="18" charset="0"/>
            </a:rPr>
            <a:t> Sodade who ceaselessly ensure we are in order </a:t>
          </a:r>
          <a:endParaRPr lang="en-US" sz="1600" dirty="0">
            <a:latin typeface="Cambria" panose="02040503050406030204" pitchFamily="18" charset="0"/>
            <a:ea typeface="Cambria" panose="02040503050406030204" pitchFamily="18" charset="0"/>
          </a:endParaRPr>
        </a:p>
      </dgm:t>
    </dgm:pt>
    <dgm:pt modelId="{FD4E3699-4491-4989-A260-59A5B6438FB2}" type="parTrans" cxnId="{268B81A6-9BB9-4490-8906-35DEE949E6B9}">
      <dgm:prSet/>
      <dgm:spPr/>
      <dgm:t>
        <a:bodyPr/>
        <a:lstStyle/>
        <a:p>
          <a:endParaRPr lang="en-US"/>
        </a:p>
      </dgm:t>
    </dgm:pt>
    <dgm:pt modelId="{F141CED2-9B32-44AF-865E-22E1F2053027}" type="sibTrans" cxnId="{268B81A6-9BB9-4490-8906-35DEE949E6B9}">
      <dgm:prSet/>
      <dgm:spPr/>
      <dgm:t>
        <a:bodyPr/>
        <a:lstStyle/>
        <a:p>
          <a:endParaRPr lang="en-US"/>
        </a:p>
      </dgm:t>
    </dgm:pt>
    <dgm:pt modelId="{69418CE0-54FB-4799-AD71-BAE84A46CD64}">
      <dgm:prSet custT="1"/>
      <dgm:spPr/>
      <dgm:t>
        <a:bodyPr/>
        <a:lstStyle/>
        <a:p>
          <a:pPr algn="just"/>
          <a:r>
            <a:rPr lang="en-GB" sz="1600" b="0" i="0" baseline="0">
              <a:latin typeface="Cambria" panose="02040503050406030204" pitchFamily="18" charset="0"/>
              <a:ea typeface="Cambria" panose="02040503050406030204" pitchFamily="18" charset="0"/>
            </a:rPr>
            <a:t>Words cannot express how grateful we are to our amiable Permanent Secretary, Mrs. Adetutu Abiola Liadi, for her selfless support and continuous guidance.</a:t>
          </a:r>
          <a:endParaRPr lang="en-US" sz="1600" dirty="0">
            <a:latin typeface="Cambria" panose="02040503050406030204" pitchFamily="18" charset="0"/>
            <a:ea typeface="Cambria" panose="02040503050406030204" pitchFamily="18" charset="0"/>
          </a:endParaRPr>
        </a:p>
      </dgm:t>
    </dgm:pt>
    <dgm:pt modelId="{2539013B-6D62-4555-89ED-F273F1D096CF}" type="parTrans" cxnId="{47CFA81B-18B7-4D09-BB08-A6C8EF6DAA77}">
      <dgm:prSet/>
      <dgm:spPr/>
      <dgm:t>
        <a:bodyPr/>
        <a:lstStyle/>
        <a:p>
          <a:endParaRPr lang="en-US"/>
        </a:p>
      </dgm:t>
    </dgm:pt>
    <dgm:pt modelId="{F508DFA4-280F-4015-ABCA-D471B1066A4E}" type="sibTrans" cxnId="{47CFA81B-18B7-4D09-BB08-A6C8EF6DAA77}">
      <dgm:prSet/>
      <dgm:spPr/>
      <dgm:t>
        <a:bodyPr/>
        <a:lstStyle/>
        <a:p>
          <a:endParaRPr lang="en-US"/>
        </a:p>
      </dgm:t>
    </dgm:pt>
    <dgm:pt modelId="{ABDD2AFA-3304-446C-BC7C-59F1F687CEE1}">
      <dgm:prSet custT="1"/>
      <dgm:spPr/>
      <dgm:t>
        <a:bodyPr/>
        <a:lstStyle/>
        <a:p>
          <a:pPr algn="just"/>
          <a:r>
            <a:rPr lang="en-GB" sz="1600" b="0" i="0" baseline="0">
              <a:latin typeface="Cambria" panose="02040503050406030204" pitchFamily="18" charset="0"/>
              <a:ea typeface="Cambria" panose="02040503050406030204" pitchFamily="18" charset="0"/>
            </a:rPr>
            <a:t>We also </a:t>
          </a:r>
          <a:r>
            <a:rPr lang="en-GB" sz="1600">
              <a:latin typeface="Cambria" panose="02040503050406030204" pitchFamily="18" charset="0"/>
              <a:ea typeface="Cambria" panose="02040503050406030204" pitchFamily="18" charset="0"/>
            </a:rPr>
            <a:t>appreciate</a:t>
          </a:r>
          <a:r>
            <a:rPr lang="en-GB" sz="1600" b="0" i="0" baseline="0">
              <a:latin typeface="Cambria" panose="02040503050406030204" pitchFamily="18" charset="0"/>
              <a:ea typeface="Cambria" panose="02040503050406030204" pitchFamily="18" charset="0"/>
            </a:rPr>
            <a:t> the entire staff of Monitoring and Evaluation Department (MED) and members of the public for their cooperation.</a:t>
          </a:r>
          <a:endParaRPr lang="en-US" sz="1600" dirty="0">
            <a:latin typeface="Cambria" panose="02040503050406030204" pitchFamily="18" charset="0"/>
            <a:ea typeface="Cambria" panose="02040503050406030204" pitchFamily="18" charset="0"/>
          </a:endParaRPr>
        </a:p>
      </dgm:t>
    </dgm:pt>
    <dgm:pt modelId="{70AC5B21-1FA7-43F4-9D95-2DBAFA806C96}" type="parTrans" cxnId="{912D1DED-EE9F-46A9-B841-B15C77FD3844}">
      <dgm:prSet/>
      <dgm:spPr/>
      <dgm:t>
        <a:bodyPr/>
        <a:lstStyle/>
        <a:p>
          <a:endParaRPr lang="en-US"/>
        </a:p>
      </dgm:t>
    </dgm:pt>
    <dgm:pt modelId="{DEEDEB55-9EF8-4FDE-85F9-40E76255CFFF}" type="sibTrans" cxnId="{912D1DED-EE9F-46A9-B841-B15C77FD3844}">
      <dgm:prSet/>
      <dgm:spPr/>
      <dgm:t>
        <a:bodyPr/>
        <a:lstStyle/>
        <a:p>
          <a:endParaRPr lang="en-US"/>
        </a:p>
      </dgm:t>
    </dgm:pt>
    <dgm:pt modelId="{88D9F54B-9755-40D1-B43F-5F8B32EE11CA}" type="pres">
      <dgm:prSet presAssocID="{24A41DF6-C5D2-479A-97E2-30C0D774039C}" presName="Name0" presStyleCnt="0">
        <dgm:presLayoutVars>
          <dgm:chMax val="7"/>
          <dgm:chPref val="7"/>
          <dgm:dir/>
        </dgm:presLayoutVars>
      </dgm:prSet>
      <dgm:spPr/>
      <dgm:t>
        <a:bodyPr/>
        <a:lstStyle/>
        <a:p>
          <a:endParaRPr lang="en-US"/>
        </a:p>
      </dgm:t>
    </dgm:pt>
    <dgm:pt modelId="{D4E3DF8E-D19B-4770-992C-270923995BEB}" type="pres">
      <dgm:prSet presAssocID="{24A41DF6-C5D2-479A-97E2-30C0D774039C}" presName="Name1" presStyleCnt="0"/>
      <dgm:spPr/>
    </dgm:pt>
    <dgm:pt modelId="{1B075CED-1C9C-4E33-84AF-8DFECE917A46}" type="pres">
      <dgm:prSet presAssocID="{24A41DF6-C5D2-479A-97E2-30C0D774039C}" presName="cycle" presStyleCnt="0"/>
      <dgm:spPr/>
    </dgm:pt>
    <dgm:pt modelId="{5FCD9848-A9B4-49AE-8401-8D537D86D05A}" type="pres">
      <dgm:prSet presAssocID="{24A41DF6-C5D2-479A-97E2-30C0D774039C}" presName="srcNode" presStyleLbl="node1" presStyleIdx="0" presStyleCnt="5"/>
      <dgm:spPr/>
    </dgm:pt>
    <dgm:pt modelId="{ECB21E0B-D2E3-4BD9-8088-4C0B4F2D16CD}" type="pres">
      <dgm:prSet presAssocID="{24A41DF6-C5D2-479A-97E2-30C0D774039C}" presName="conn" presStyleLbl="parChTrans1D2" presStyleIdx="0" presStyleCnt="1"/>
      <dgm:spPr/>
      <dgm:t>
        <a:bodyPr/>
        <a:lstStyle/>
        <a:p>
          <a:endParaRPr lang="en-US"/>
        </a:p>
      </dgm:t>
    </dgm:pt>
    <dgm:pt modelId="{B2D1A73C-8797-4009-939F-79582EC419F9}" type="pres">
      <dgm:prSet presAssocID="{24A41DF6-C5D2-479A-97E2-30C0D774039C}" presName="extraNode" presStyleLbl="node1" presStyleIdx="0" presStyleCnt="5"/>
      <dgm:spPr/>
    </dgm:pt>
    <dgm:pt modelId="{281A1031-B910-4FAA-AB74-865DF8740E1B}" type="pres">
      <dgm:prSet presAssocID="{24A41DF6-C5D2-479A-97E2-30C0D774039C}" presName="dstNode" presStyleLbl="node1" presStyleIdx="0" presStyleCnt="5"/>
      <dgm:spPr/>
    </dgm:pt>
    <dgm:pt modelId="{91150B3C-DB79-4873-B3F2-5A412B319BFB}" type="pres">
      <dgm:prSet presAssocID="{3A4358FB-102D-4632-AB7C-93FB74D21699}" presName="text_1" presStyleLbl="node1" presStyleIdx="0" presStyleCnt="5">
        <dgm:presLayoutVars>
          <dgm:bulletEnabled val="1"/>
        </dgm:presLayoutVars>
      </dgm:prSet>
      <dgm:spPr/>
      <dgm:t>
        <a:bodyPr/>
        <a:lstStyle/>
        <a:p>
          <a:endParaRPr lang="en-US"/>
        </a:p>
      </dgm:t>
    </dgm:pt>
    <dgm:pt modelId="{362A1510-D10C-460D-A0BB-FCB7B944EA94}" type="pres">
      <dgm:prSet presAssocID="{3A4358FB-102D-4632-AB7C-93FB74D21699}" presName="accent_1" presStyleCnt="0"/>
      <dgm:spPr/>
    </dgm:pt>
    <dgm:pt modelId="{95DDF481-FE00-4BC7-87C2-C5063867DC18}" type="pres">
      <dgm:prSet presAssocID="{3A4358FB-102D-4632-AB7C-93FB74D21699}" presName="accentRepeatNode" presStyleLbl="solidFgAcc1" presStyleIdx="0" presStyleCnt="5"/>
      <dgm:spPr/>
    </dgm:pt>
    <dgm:pt modelId="{AE28C1EC-04EE-4D4E-9D04-8BD1B845CBB3}" type="pres">
      <dgm:prSet presAssocID="{E5BE290D-089F-469E-9593-7076A0C4AA8C}" presName="text_2" presStyleLbl="node1" presStyleIdx="1" presStyleCnt="5">
        <dgm:presLayoutVars>
          <dgm:bulletEnabled val="1"/>
        </dgm:presLayoutVars>
      </dgm:prSet>
      <dgm:spPr/>
      <dgm:t>
        <a:bodyPr/>
        <a:lstStyle/>
        <a:p>
          <a:endParaRPr lang="en-US"/>
        </a:p>
      </dgm:t>
    </dgm:pt>
    <dgm:pt modelId="{BC4CB84E-3F27-48EC-BDFD-75D1BEE6B720}" type="pres">
      <dgm:prSet presAssocID="{E5BE290D-089F-469E-9593-7076A0C4AA8C}" presName="accent_2" presStyleCnt="0"/>
      <dgm:spPr/>
    </dgm:pt>
    <dgm:pt modelId="{D3CF6932-9137-488F-842D-36378B54FA9A}" type="pres">
      <dgm:prSet presAssocID="{E5BE290D-089F-469E-9593-7076A0C4AA8C}" presName="accentRepeatNode" presStyleLbl="solidFgAcc1" presStyleIdx="1" presStyleCnt="5"/>
      <dgm:spPr/>
    </dgm:pt>
    <dgm:pt modelId="{0C15A1C3-0F81-4B89-88FF-F7144F63559C}" type="pres">
      <dgm:prSet presAssocID="{0B899903-964D-46F8-9B8C-EA6BCDE0B4D6}" presName="text_3" presStyleLbl="node1" presStyleIdx="2" presStyleCnt="5">
        <dgm:presLayoutVars>
          <dgm:bulletEnabled val="1"/>
        </dgm:presLayoutVars>
      </dgm:prSet>
      <dgm:spPr/>
      <dgm:t>
        <a:bodyPr/>
        <a:lstStyle/>
        <a:p>
          <a:endParaRPr lang="en-US"/>
        </a:p>
      </dgm:t>
    </dgm:pt>
    <dgm:pt modelId="{459D9233-205A-4694-AB62-717F1ABB5596}" type="pres">
      <dgm:prSet presAssocID="{0B899903-964D-46F8-9B8C-EA6BCDE0B4D6}" presName="accent_3" presStyleCnt="0"/>
      <dgm:spPr/>
    </dgm:pt>
    <dgm:pt modelId="{9602C260-D6CF-42B2-9AC0-B5414E0A6738}" type="pres">
      <dgm:prSet presAssocID="{0B899903-964D-46F8-9B8C-EA6BCDE0B4D6}" presName="accentRepeatNode" presStyleLbl="solidFgAcc1" presStyleIdx="2" presStyleCnt="5"/>
      <dgm:spPr/>
    </dgm:pt>
    <dgm:pt modelId="{67E2EE77-0C5E-4E22-AF2F-48CAD4616093}" type="pres">
      <dgm:prSet presAssocID="{69418CE0-54FB-4799-AD71-BAE84A46CD64}" presName="text_4" presStyleLbl="node1" presStyleIdx="3" presStyleCnt="5">
        <dgm:presLayoutVars>
          <dgm:bulletEnabled val="1"/>
        </dgm:presLayoutVars>
      </dgm:prSet>
      <dgm:spPr/>
      <dgm:t>
        <a:bodyPr/>
        <a:lstStyle/>
        <a:p>
          <a:endParaRPr lang="en-US"/>
        </a:p>
      </dgm:t>
    </dgm:pt>
    <dgm:pt modelId="{919FAD3B-39A0-4041-84AE-51F9AC58D0CC}" type="pres">
      <dgm:prSet presAssocID="{69418CE0-54FB-4799-AD71-BAE84A46CD64}" presName="accent_4" presStyleCnt="0"/>
      <dgm:spPr/>
    </dgm:pt>
    <dgm:pt modelId="{A1FB6F47-19AA-47B5-BD78-707F024C4046}" type="pres">
      <dgm:prSet presAssocID="{69418CE0-54FB-4799-AD71-BAE84A46CD64}" presName="accentRepeatNode" presStyleLbl="solidFgAcc1" presStyleIdx="3" presStyleCnt="5"/>
      <dgm:spPr/>
    </dgm:pt>
    <dgm:pt modelId="{791D26D6-BC32-47F9-9327-2C7DE0408EAE}" type="pres">
      <dgm:prSet presAssocID="{ABDD2AFA-3304-446C-BC7C-59F1F687CEE1}" presName="text_5" presStyleLbl="node1" presStyleIdx="4" presStyleCnt="5">
        <dgm:presLayoutVars>
          <dgm:bulletEnabled val="1"/>
        </dgm:presLayoutVars>
      </dgm:prSet>
      <dgm:spPr/>
      <dgm:t>
        <a:bodyPr/>
        <a:lstStyle/>
        <a:p>
          <a:endParaRPr lang="en-US"/>
        </a:p>
      </dgm:t>
    </dgm:pt>
    <dgm:pt modelId="{17627F81-F716-4B99-89C4-E7BD543691C6}" type="pres">
      <dgm:prSet presAssocID="{ABDD2AFA-3304-446C-BC7C-59F1F687CEE1}" presName="accent_5" presStyleCnt="0"/>
      <dgm:spPr/>
    </dgm:pt>
    <dgm:pt modelId="{6306AE1A-3C80-4FDF-BDA2-5B2163C55C6E}" type="pres">
      <dgm:prSet presAssocID="{ABDD2AFA-3304-446C-BC7C-59F1F687CEE1}" presName="accentRepeatNode" presStyleLbl="solidFgAcc1" presStyleIdx="4" presStyleCnt="5"/>
      <dgm:spPr/>
    </dgm:pt>
  </dgm:ptLst>
  <dgm:cxnLst>
    <dgm:cxn modelId="{BD671B50-316E-4936-896C-44CEB6F595EC}" srcId="{24A41DF6-C5D2-479A-97E2-30C0D774039C}" destId="{3A4358FB-102D-4632-AB7C-93FB74D21699}" srcOrd="0" destOrd="0" parTransId="{1F66BDBC-AE69-4E0F-AE60-AAE4C1056516}" sibTransId="{DD0AAC8A-1005-48BF-8BA5-5B0FD51BEEE2}"/>
    <dgm:cxn modelId="{715662C8-DB0E-4927-866C-BDEC4653BE27}" type="presOf" srcId="{0B899903-964D-46F8-9B8C-EA6BCDE0B4D6}" destId="{0C15A1C3-0F81-4B89-88FF-F7144F63559C}" srcOrd="0" destOrd="0" presId="urn:microsoft.com/office/officeart/2008/layout/VerticalCurvedList"/>
    <dgm:cxn modelId="{94390A77-20C2-4865-8352-B149B1BC8CB1}" type="presOf" srcId="{ABDD2AFA-3304-446C-BC7C-59F1F687CEE1}" destId="{791D26D6-BC32-47F9-9327-2C7DE0408EAE}" srcOrd="0" destOrd="0" presId="urn:microsoft.com/office/officeart/2008/layout/VerticalCurvedList"/>
    <dgm:cxn modelId="{183EDC2F-70C6-48CE-B80E-3F788DDEA1C9}" srcId="{24A41DF6-C5D2-479A-97E2-30C0D774039C}" destId="{E5BE290D-089F-469E-9593-7076A0C4AA8C}" srcOrd="1" destOrd="0" parTransId="{90AC4DE1-3780-4549-9B60-7D9AD90878D0}" sibTransId="{2DC8F2DE-FB1C-4A49-829B-C67E583034B9}"/>
    <dgm:cxn modelId="{F885914F-D63E-4457-AB67-44B689C6AB2A}" type="presOf" srcId="{DD0AAC8A-1005-48BF-8BA5-5B0FD51BEEE2}" destId="{ECB21E0B-D2E3-4BD9-8088-4C0B4F2D16CD}" srcOrd="0" destOrd="0" presId="urn:microsoft.com/office/officeart/2008/layout/VerticalCurvedList"/>
    <dgm:cxn modelId="{912D1DED-EE9F-46A9-B841-B15C77FD3844}" srcId="{24A41DF6-C5D2-479A-97E2-30C0D774039C}" destId="{ABDD2AFA-3304-446C-BC7C-59F1F687CEE1}" srcOrd="4" destOrd="0" parTransId="{70AC5B21-1FA7-43F4-9D95-2DBAFA806C96}" sibTransId="{DEEDEB55-9EF8-4FDE-85F9-40E76255CFFF}"/>
    <dgm:cxn modelId="{ACC97998-63C6-4B01-9695-9524A216C9CE}" type="presOf" srcId="{24A41DF6-C5D2-479A-97E2-30C0D774039C}" destId="{88D9F54B-9755-40D1-B43F-5F8B32EE11CA}" srcOrd="0" destOrd="0" presId="urn:microsoft.com/office/officeart/2008/layout/VerticalCurvedList"/>
    <dgm:cxn modelId="{1D097399-56EF-4AA3-A462-1E23844FEE5D}" type="presOf" srcId="{3A4358FB-102D-4632-AB7C-93FB74D21699}" destId="{91150B3C-DB79-4873-B3F2-5A412B319BFB}" srcOrd="0" destOrd="0" presId="urn:microsoft.com/office/officeart/2008/layout/VerticalCurvedList"/>
    <dgm:cxn modelId="{3F243597-30BB-4B15-845B-9E86ED478E1E}" type="presOf" srcId="{E5BE290D-089F-469E-9593-7076A0C4AA8C}" destId="{AE28C1EC-04EE-4D4E-9D04-8BD1B845CBB3}" srcOrd="0" destOrd="0" presId="urn:microsoft.com/office/officeart/2008/layout/VerticalCurvedList"/>
    <dgm:cxn modelId="{2FD66638-D6A9-4EC3-A470-6A2AE3FC2B4B}" type="presOf" srcId="{69418CE0-54FB-4799-AD71-BAE84A46CD64}" destId="{67E2EE77-0C5E-4E22-AF2F-48CAD4616093}" srcOrd="0" destOrd="0" presId="urn:microsoft.com/office/officeart/2008/layout/VerticalCurvedList"/>
    <dgm:cxn modelId="{268B81A6-9BB9-4490-8906-35DEE949E6B9}" srcId="{24A41DF6-C5D2-479A-97E2-30C0D774039C}" destId="{0B899903-964D-46F8-9B8C-EA6BCDE0B4D6}" srcOrd="2" destOrd="0" parTransId="{FD4E3699-4491-4989-A260-59A5B6438FB2}" sibTransId="{F141CED2-9B32-44AF-865E-22E1F2053027}"/>
    <dgm:cxn modelId="{47CFA81B-18B7-4D09-BB08-A6C8EF6DAA77}" srcId="{24A41DF6-C5D2-479A-97E2-30C0D774039C}" destId="{69418CE0-54FB-4799-AD71-BAE84A46CD64}" srcOrd="3" destOrd="0" parTransId="{2539013B-6D62-4555-89ED-F273F1D096CF}" sibTransId="{F508DFA4-280F-4015-ABCA-D471B1066A4E}"/>
    <dgm:cxn modelId="{9528B473-0859-46AB-A080-D127F3D6B319}" type="presParOf" srcId="{88D9F54B-9755-40D1-B43F-5F8B32EE11CA}" destId="{D4E3DF8E-D19B-4770-992C-270923995BEB}" srcOrd="0" destOrd="0" presId="urn:microsoft.com/office/officeart/2008/layout/VerticalCurvedList"/>
    <dgm:cxn modelId="{7429C04D-28E2-4523-8344-5D2688CC0CD7}" type="presParOf" srcId="{D4E3DF8E-D19B-4770-992C-270923995BEB}" destId="{1B075CED-1C9C-4E33-84AF-8DFECE917A46}" srcOrd="0" destOrd="0" presId="urn:microsoft.com/office/officeart/2008/layout/VerticalCurvedList"/>
    <dgm:cxn modelId="{8CC45DA4-90B0-4500-BD97-7A1714A57292}" type="presParOf" srcId="{1B075CED-1C9C-4E33-84AF-8DFECE917A46}" destId="{5FCD9848-A9B4-49AE-8401-8D537D86D05A}" srcOrd="0" destOrd="0" presId="urn:microsoft.com/office/officeart/2008/layout/VerticalCurvedList"/>
    <dgm:cxn modelId="{87D90E62-8316-43BE-8A7D-25EBC55CBE73}" type="presParOf" srcId="{1B075CED-1C9C-4E33-84AF-8DFECE917A46}" destId="{ECB21E0B-D2E3-4BD9-8088-4C0B4F2D16CD}" srcOrd="1" destOrd="0" presId="urn:microsoft.com/office/officeart/2008/layout/VerticalCurvedList"/>
    <dgm:cxn modelId="{E6D82309-3640-4F50-8530-C7058ADFD90F}" type="presParOf" srcId="{1B075CED-1C9C-4E33-84AF-8DFECE917A46}" destId="{B2D1A73C-8797-4009-939F-79582EC419F9}" srcOrd="2" destOrd="0" presId="urn:microsoft.com/office/officeart/2008/layout/VerticalCurvedList"/>
    <dgm:cxn modelId="{D1FCE7D9-30ED-4EC6-9B6E-61C9010D90B2}" type="presParOf" srcId="{1B075CED-1C9C-4E33-84AF-8DFECE917A46}" destId="{281A1031-B910-4FAA-AB74-865DF8740E1B}" srcOrd="3" destOrd="0" presId="urn:microsoft.com/office/officeart/2008/layout/VerticalCurvedList"/>
    <dgm:cxn modelId="{DC04D268-894D-4007-BACA-753CB390A9C4}" type="presParOf" srcId="{D4E3DF8E-D19B-4770-992C-270923995BEB}" destId="{91150B3C-DB79-4873-B3F2-5A412B319BFB}" srcOrd="1" destOrd="0" presId="urn:microsoft.com/office/officeart/2008/layout/VerticalCurvedList"/>
    <dgm:cxn modelId="{5A5E1BA0-91DA-4E4C-BA33-FA61A65BF130}" type="presParOf" srcId="{D4E3DF8E-D19B-4770-992C-270923995BEB}" destId="{362A1510-D10C-460D-A0BB-FCB7B944EA94}" srcOrd="2" destOrd="0" presId="urn:microsoft.com/office/officeart/2008/layout/VerticalCurvedList"/>
    <dgm:cxn modelId="{C7F20E4F-AF3F-4B9D-BDCE-3BFC1F56E93A}" type="presParOf" srcId="{362A1510-D10C-460D-A0BB-FCB7B944EA94}" destId="{95DDF481-FE00-4BC7-87C2-C5063867DC18}" srcOrd="0" destOrd="0" presId="urn:microsoft.com/office/officeart/2008/layout/VerticalCurvedList"/>
    <dgm:cxn modelId="{49CB5E9C-0BAE-4BED-B0D3-DC07C0022A55}" type="presParOf" srcId="{D4E3DF8E-D19B-4770-992C-270923995BEB}" destId="{AE28C1EC-04EE-4D4E-9D04-8BD1B845CBB3}" srcOrd="3" destOrd="0" presId="urn:microsoft.com/office/officeart/2008/layout/VerticalCurvedList"/>
    <dgm:cxn modelId="{BBE2E569-A8DD-484B-86D9-6DFC61E1AA12}" type="presParOf" srcId="{D4E3DF8E-D19B-4770-992C-270923995BEB}" destId="{BC4CB84E-3F27-48EC-BDFD-75D1BEE6B720}" srcOrd="4" destOrd="0" presId="urn:microsoft.com/office/officeart/2008/layout/VerticalCurvedList"/>
    <dgm:cxn modelId="{FC1FB1E5-C1DF-46F6-9C59-CD65518EAA51}" type="presParOf" srcId="{BC4CB84E-3F27-48EC-BDFD-75D1BEE6B720}" destId="{D3CF6932-9137-488F-842D-36378B54FA9A}" srcOrd="0" destOrd="0" presId="urn:microsoft.com/office/officeart/2008/layout/VerticalCurvedList"/>
    <dgm:cxn modelId="{E3283A17-9234-46C2-8C6E-A02F348EC0FE}" type="presParOf" srcId="{D4E3DF8E-D19B-4770-992C-270923995BEB}" destId="{0C15A1C3-0F81-4B89-88FF-F7144F63559C}" srcOrd="5" destOrd="0" presId="urn:microsoft.com/office/officeart/2008/layout/VerticalCurvedList"/>
    <dgm:cxn modelId="{88C35D48-7F66-470A-9A85-CA1D68587BAC}" type="presParOf" srcId="{D4E3DF8E-D19B-4770-992C-270923995BEB}" destId="{459D9233-205A-4694-AB62-717F1ABB5596}" srcOrd="6" destOrd="0" presId="urn:microsoft.com/office/officeart/2008/layout/VerticalCurvedList"/>
    <dgm:cxn modelId="{A526906A-7E53-432A-A30B-43EC3A97E30A}" type="presParOf" srcId="{459D9233-205A-4694-AB62-717F1ABB5596}" destId="{9602C260-D6CF-42B2-9AC0-B5414E0A6738}" srcOrd="0" destOrd="0" presId="urn:microsoft.com/office/officeart/2008/layout/VerticalCurvedList"/>
    <dgm:cxn modelId="{2BC8593F-7608-44F7-8DBD-E4E19E9E5222}" type="presParOf" srcId="{D4E3DF8E-D19B-4770-992C-270923995BEB}" destId="{67E2EE77-0C5E-4E22-AF2F-48CAD4616093}" srcOrd="7" destOrd="0" presId="urn:microsoft.com/office/officeart/2008/layout/VerticalCurvedList"/>
    <dgm:cxn modelId="{8AD048AE-7E2D-43C6-8566-3E917DBBB11E}" type="presParOf" srcId="{D4E3DF8E-D19B-4770-992C-270923995BEB}" destId="{919FAD3B-39A0-4041-84AE-51F9AC58D0CC}" srcOrd="8" destOrd="0" presId="urn:microsoft.com/office/officeart/2008/layout/VerticalCurvedList"/>
    <dgm:cxn modelId="{712CC93B-76B6-418B-A12F-92957B8BB1CC}" type="presParOf" srcId="{919FAD3B-39A0-4041-84AE-51F9AC58D0CC}" destId="{A1FB6F47-19AA-47B5-BD78-707F024C4046}" srcOrd="0" destOrd="0" presId="urn:microsoft.com/office/officeart/2008/layout/VerticalCurvedList"/>
    <dgm:cxn modelId="{57B6762D-1DCE-4DA8-85DA-2CF0AC0EFABB}" type="presParOf" srcId="{D4E3DF8E-D19B-4770-992C-270923995BEB}" destId="{791D26D6-BC32-47F9-9327-2C7DE0408EAE}" srcOrd="9" destOrd="0" presId="urn:microsoft.com/office/officeart/2008/layout/VerticalCurvedList"/>
    <dgm:cxn modelId="{21AC3D2D-31B1-4328-A7ED-3A670D8E42B6}" type="presParOf" srcId="{D4E3DF8E-D19B-4770-992C-270923995BEB}" destId="{17627F81-F716-4B99-89C4-E7BD543691C6}" srcOrd="10" destOrd="0" presId="urn:microsoft.com/office/officeart/2008/layout/VerticalCurvedList"/>
    <dgm:cxn modelId="{B9FBDA77-6F97-45F5-AD90-BD364EEA2DC2}" type="presParOf" srcId="{17627F81-F716-4B99-89C4-E7BD543691C6}" destId="{6306AE1A-3C80-4FDF-BDA2-5B2163C55C6E}"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0E0383-DBDE-4E71-968F-AD8BAC7E839A}"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x-none"/>
        </a:p>
      </dgm:t>
    </dgm:pt>
    <dgm:pt modelId="{FB24C222-29DA-47BB-9F27-C634AFCBE6B5}">
      <dgm:prSet/>
      <dgm:spPr>
        <a:solidFill>
          <a:srgbClr val="FFC000"/>
        </a:solidFill>
        <a:effectLst>
          <a:glow rad="63500">
            <a:schemeClr val="accent1">
              <a:satMod val="175000"/>
              <a:alpha val="40000"/>
            </a:schemeClr>
          </a:glow>
        </a:effectLst>
      </dgm:spPr>
      <dgm:t>
        <a:bodyPr/>
        <a:lstStyle/>
        <a:p>
          <a:pPr algn="ctr"/>
          <a:r>
            <a:rPr lang="x-none" b="1" i="0" cap="none" spc="0" baseline="0" dirty="0">
              <a:ln w="0"/>
              <a:effectLst/>
              <a:latin typeface="Cambria" panose="02040503050406030204" pitchFamily="18" charset="0"/>
              <a:ea typeface="Cambria" panose="02040503050406030204" pitchFamily="18" charset="0"/>
            </a:rPr>
            <a:t>Acknowledgement</a:t>
          </a:r>
          <a:endParaRPr lang="x-none" b="1" cap="none" spc="0" dirty="0">
            <a:ln w="0"/>
            <a:effectLst/>
            <a:latin typeface="Cambria" panose="02040503050406030204" pitchFamily="18" charset="0"/>
            <a:ea typeface="Cambria" panose="02040503050406030204" pitchFamily="18" charset="0"/>
          </a:endParaRPr>
        </a:p>
      </dgm:t>
    </dgm:pt>
    <dgm:pt modelId="{6E73B046-BED4-439A-B99C-D0D3A50F9858}" type="parTrans" cxnId="{F01B809F-C1EE-41BB-820B-7911CD878665}">
      <dgm:prSet/>
      <dgm:spPr/>
      <dgm:t>
        <a:bodyPr/>
        <a:lstStyle/>
        <a:p>
          <a:endParaRPr lang="x-none"/>
        </a:p>
      </dgm:t>
    </dgm:pt>
    <dgm:pt modelId="{3A4FE674-8B7E-4A25-99BB-AB8DE1DA699F}" type="sibTrans" cxnId="{F01B809F-C1EE-41BB-820B-7911CD878665}">
      <dgm:prSet/>
      <dgm:spPr/>
      <dgm:t>
        <a:bodyPr/>
        <a:lstStyle/>
        <a:p>
          <a:endParaRPr lang="x-none"/>
        </a:p>
      </dgm:t>
    </dgm:pt>
    <dgm:pt modelId="{FE3871F9-59D7-4778-886B-FF4D1A32B91E}" type="pres">
      <dgm:prSet presAssocID="{250E0383-DBDE-4E71-968F-AD8BAC7E839A}" presName="linear" presStyleCnt="0">
        <dgm:presLayoutVars>
          <dgm:animLvl val="lvl"/>
          <dgm:resizeHandles val="exact"/>
        </dgm:presLayoutVars>
      </dgm:prSet>
      <dgm:spPr/>
      <dgm:t>
        <a:bodyPr/>
        <a:lstStyle/>
        <a:p>
          <a:endParaRPr lang="en-US"/>
        </a:p>
      </dgm:t>
    </dgm:pt>
    <dgm:pt modelId="{80079A10-836F-44E2-A3CA-C20FD5189B38}" type="pres">
      <dgm:prSet presAssocID="{FB24C222-29DA-47BB-9F27-C634AFCBE6B5}" presName="parentText" presStyleLbl="node1" presStyleIdx="0" presStyleCnt="1" custLinFactNeighborX="-268" custLinFactNeighborY="-2518">
        <dgm:presLayoutVars>
          <dgm:chMax val="0"/>
          <dgm:bulletEnabled val="1"/>
        </dgm:presLayoutVars>
      </dgm:prSet>
      <dgm:spPr/>
      <dgm:t>
        <a:bodyPr/>
        <a:lstStyle/>
        <a:p>
          <a:endParaRPr lang="en-US"/>
        </a:p>
      </dgm:t>
    </dgm:pt>
  </dgm:ptLst>
  <dgm:cxnLst>
    <dgm:cxn modelId="{E3DE8438-4C3A-424F-AFC8-B6800DCFC4A4}" type="presOf" srcId="{250E0383-DBDE-4E71-968F-AD8BAC7E839A}" destId="{FE3871F9-59D7-4778-886B-FF4D1A32B91E}" srcOrd="0" destOrd="0" presId="urn:microsoft.com/office/officeart/2005/8/layout/vList2"/>
    <dgm:cxn modelId="{6043BA10-A1EA-4629-AAED-6820C780DEE0}" type="presOf" srcId="{FB24C222-29DA-47BB-9F27-C634AFCBE6B5}" destId="{80079A10-836F-44E2-A3CA-C20FD5189B38}" srcOrd="0" destOrd="0" presId="urn:microsoft.com/office/officeart/2005/8/layout/vList2"/>
    <dgm:cxn modelId="{F01B809F-C1EE-41BB-820B-7911CD878665}" srcId="{250E0383-DBDE-4E71-968F-AD8BAC7E839A}" destId="{FB24C222-29DA-47BB-9F27-C634AFCBE6B5}" srcOrd="0" destOrd="0" parTransId="{6E73B046-BED4-439A-B99C-D0D3A50F9858}" sibTransId="{3A4FE674-8B7E-4A25-99BB-AB8DE1DA699F}"/>
    <dgm:cxn modelId="{D7A84D73-9D75-49E7-B08B-89D5B3878359}" type="presParOf" srcId="{FE3871F9-59D7-4778-886B-FF4D1A32B91E}" destId="{80079A10-836F-44E2-A3CA-C20FD5189B38}" srcOrd="0" destOrd="0" presId="urn:microsoft.com/office/officeart/2005/8/layout/vList2"/>
  </dgm:cxnLst>
  <dgm:bg>
    <a:effectLst>
      <a:glow rad="63500">
        <a:schemeClr val="accent1">
          <a:satMod val="175000"/>
          <a:alpha val="40000"/>
        </a:schemeClr>
      </a:glow>
    </a:effectLst>
  </dgm:bg>
  <dgm:whole>
    <a:ln>
      <a:noFill/>
    </a:ln>
  </dgm:whole>
  <dgm:extLst>
    <a:ext uri="http://schemas.microsoft.com/office/drawing/2008/diagram">
      <dsp:dataModelExt xmlns:dsp="http://schemas.microsoft.com/office/drawing/2008/diagram" relId="rId14"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1D008E62-FFF7-49B0-ACB9-8104891697AB}" type="doc">
      <dgm:prSet loTypeId="urn:microsoft.com/office/officeart/2005/8/layout/vList3" loCatId="list" qsTypeId="urn:microsoft.com/office/officeart/2005/8/quickstyle/simple2" qsCatId="simple" csTypeId="urn:microsoft.com/office/officeart/2005/8/colors/accent1_1" csCatId="accent1" phldr="1"/>
      <dgm:spPr/>
      <dgm:t>
        <a:bodyPr/>
        <a:lstStyle/>
        <a:p>
          <a:endParaRPr lang="x-none"/>
        </a:p>
      </dgm:t>
    </dgm:pt>
    <dgm:pt modelId="{DC4EDCC9-A736-4FCB-80FE-8579BCCD4D05}">
      <dgm:prSet custT="1"/>
      <dgm:spPr/>
      <dgm:t>
        <a:bodyPr/>
        <a:lstStyle/>
        <a:p>
          <a:pPr algn="l"/>
          <a:r>
            <a:rPr lang="en-US" sz="1400" dirty="0">
              <a:latin typeface="Cambria" panose="02040503050406030204" pitchFamily="18" charset="0"/>
              <a:ea typeface="Cambria" panose="02040503050406030204" pitchFamily="18" charset="0"/>
            </a:rPr>
            <a:t>Over decades, Agege is known to be one of the busiest locations and for its perennial gridlock in Lagos State. Hence, it is essential to ensure that the corridor is viable for the smooth running of a business and the implementation of physical development. </a:t>
          </a:r>
          <a:endParaRPr lang="x-none" sz="1400" dirty="0">
            <a:latin typeface="Cambria" panose="02040503050406030204" pitchFamily="18" charset="0"/>
            <a:ea typeface="Cambria" panose="02040503050406030204" pitchFamily="18" charset="0"/>
          </a:endParaRPr>
        </a:p>
      </dgm:t>
    </dgm:pt>
    <dgm:pt modelId="{1B9BBC67-52F9-476D-8281-B26A33E27C50}" type="parTrans" cxnId="{C70AB971-F9FC-4617-8ED1-F0AFBA2B5F02}">
      <dgm:prSet/>
      <dgm:spPr/>
      <dgm:t>
        <a:bodyPr/>
        <a:lstStyle/>
        <a:p>
          <a:endParaRPr lang="x-none"/>
        </a:p>
      </dgm:t>
    </dgm:pt>
    <dgm:pt modelId="{8686B771-F72D-49A5-BC47-A59B115F29A3}" type="sibTrans" cxnId="{C70AB971-F9FC-4617-8ED1-F0AFBA2B5F02}">
      <dgm:prSet/>
      <dgm:spPr/>
      <dgm:t>
        <a:bodyPr/>
        <a:lstStyle/>
        <a:p>
          <a:endParaRPr lang="x-none"/>
        </a:p>
      </dgm:t>
    </dgm:pt>
    <dgm:pt modelId="{4DFA37E3-4257-4E7E-89EB-10492CA9D0E0}">
      <dgm:prSet custT="1"/>
      <dgm:spPr/>
      <dgm:t>
        <a:bodyPr/>
        <a:lstStyle/>
        <a:p>
          <a:pPr algn="l"/>
          <a:r>
            <a:rPr lang="en-GB" sz="1400" b="0" i="0" baseline="0" dirty="0">
              <a:latin typeface="Cambria" panose="02040503050406030204" pitchFamily="18" charset="0"/>
              <a:ea typeface="Cambria" panose="02040503050406030204" pitchFamily="18" charset="0"/>
            </a:rPr>
            <a:t>There is no gainsaying the fact that the existing road infrastructure is overwhelmed with uncontrolled influx of citizens from virtually all States of Nigeria coupled with migrants from other countries. </a:t>
          </a:r>
          <a:endParaRPr lang="x-none" sz="1400" dirty="0">
            <a:latin typeface="Cambria" panose="02040503050406030204" pitchFamily="18" charset="0"/>
            <a:ea typeface="Cambria" panose="02040503050406030204" pitchFamily="18" charset="0"/>
          </a:endParaRPr>
        </a:p>
      </dgm:t>
    </dgm:pt>
    <dgm:pt modelId="{7EDB5D02-933B-4085-B2F4-F71A35227307}" type="parTrans" cxnId="{286BB438-4FDC-4F57-924C-E62F754F996F}">
      <dgm:prSet/>
      <dgm:spPr/>
      <dgm:t>
        <a:bodyPr/>
        <a:lstStyle/>
        <a:p>
          <a:endParaRPr lang="x-none"/>
        </a:p>
      </dgm:t>
    </dgm:pt>
    <dgm:pt modelId="{55174093-692B-49BE-BEB3-A0DA4E0946C4}" type="sibTrans" cxnId="{286BB438-4FDC-4F57-924C-E62F754F996F}">
      <dgm:prSet/>
      <dgm:spPr/>
      <dgm:t>
        <a:bodyPr/>
        <a:lstStyle/>
        <a:p>
          <a:endParaRPr lang="x-none"/>
        </a:p>
      </dgm:t>
    </dgm:pt>
    <dgm:pt modelId="{67BA0DE8-7B65-4972-94C4-6313030DB5E0}">
      <dgm:prSet custT="1"/>
      <dgm:spPr/>
      <dgm:t>
        <a:bodyPr/>
        <a:lstStyle/>
        <a:p>
          <a:pPr algn="l"/>
          <a:r>
            <a:rPr lang="en-GB" sz="1400" dirty="0">
              <a:latin typeface="Cambria" panose="02040503050406030204" pitchFamily="18" charset="0"/>
              <a:ea typeface="Cambria" panose="02040503050406030204" pitchFamily="18" charset="0"/>
            </a:rPr>
            <a:t>Conducting</a:t>
          </a:r>
          <a:r>
            <a:rPr lang="en-GB" sz="1400" b="0" i="0" baseline="0" dirty="0">
              <a:latin typeface="Cambria" panose="02040503050406030204" pitchFamily="18" charset="0"/>
              <a:ea typeface="Cambria" panose="02040503050406030204" pitchFamily="18" charset="0"/>
            </a:rPr>
            <a:t> impact assessment on the newly </a:t>
          </a:r>
          <a:r>
            <a:rPr lang="en-GB" sz="1400" dirty="0">
              <a:latin typeface="Cambria" panose="02040503050406030204" pitchFamily="18" charset="0"/>
              <a:ea typeface="Cambria" panose="02040503050406030204" pitchFamily="18" charset="0"/>
            </a:rPr>
            <a:t>constructed</a:t>
          </a:r>
          <a:r>
            <a:rPr lang="en-GB" sz="1400" b="0" i="0" baseline="0" dirty="0">
              <a:latin typeface="Cambria" panose="02040503050406030204" pitchFamily="18" charset="0"/>
              <a:ea typeface="Cambria" panose="02040503050406030204" pitchFamily="18" charset="0"/>
            </a:rPr>
            <a:t> flyover bridge in Pen Cinema area of Agege contributory to smooth road movement is timely. </a:t>
          </a:r>
          <a:endParaRPr lang="x-none" sz="1400" dirty="0">
            <a:latin typeface="Cambria" panose="02040503050406030204" pitchFamily="18" charset="0"/>
            <a:ea typeface="Cambria" panose="02040503050406030204" pitchFamily="18" charset="0"/>
          </a:endParaRPr>
        </a:p>
      </dgm:t>
    </dgm:pt>
    <dgm:pt modelId="{35D81EDB-9A27-4309-8166-AC28197CA5B0}" type="parTrans" cxnId="{68C6AB69-CAB1-4352-8C0E-CBB66B2EDCEF}">
      <dgm:prSet/>
      <dgm:spPr/>
      <dgm:t>
        <a:bodyPr/>
        <a:lstStyle/>
        <a:p>
          <a:endParaRPr lang="x-none"/>
        </a:p>
      </dgm:t>
    </dgm:pt>
    <dgm:pt modelId="{EE4209DB-2AD4-454B-B2B6-61A347FA1207}" type="sibTrans" cxnId="{68C6AB69-CAB1-4352-8C0E-CBB66B2EDCEF}">
      <dgm:prSet/>
      <dgm:spPr/>
      <dgm:t>
        <a:bodyPr/>
        <a:lstStyle/>
        <a:p>
          <a:endParaRPr lang="x-none"/>
        </a:p>
      </dgm:t>
    </dgm:pt>
    <dgm:pt modelId="{5F45639B-FC79-4C23-862A-950E638E8BDB}">
      <dgm:prSet custT="1"/>
      <dgm:spPr/>
      <dgm:t>
        <a:bodyPr/>
        <a:lstStyle/>
        <a:p>
          <a:pPr algn="l"/>
          <a:r>
            <a:rPr lang="en-GB" sz="1400" b="0" i="0" baseline="0" dirty="0">
              <a:latin typeface="Cambria" panose="02040503050406030204" pitchFamily="18" charset="0"/>
              <a:ea typeface="Cambria" panose="02040503050406030204" pitchFamily="18" charset="0"/>
            </a:rPr>
            <a:t>This study is a </a:t>
          </a:r>
          <a:r>
            <a:rPr lang="en-GB" sz="1400" dirty="0">
              <a:latin typeface="Cambria" panose="02040503050406030204" pitchFamily="18" charset="0"/>
              <a:ea typeface="Cambria" panose="02040503050406030204" pitchFamily="18" charset="0"/>
            </a:rPr>
            <a:t>feedback mechanism in</a:t>
          </a:r>
          <a:r>
            <a:rPr lang="en-GB" sz="1400" b="0" i="0" baseline="0" dirty="0">
              <a:latin typeface="Cambria" panose="02040503050406030204" pitchFamily="18" charset="0"/>
              <a:ea typeface="Cambria" panose="02040503050406030204" pitchFamily="18" charset="0"/>
            </a:rPr>
            <a:t> making the government </a:t>
          </a:r>
          <a:r>
            <a:rPr lang="en-GB" sz="1400" dirty="0">
              <a:latin typeface="Cambria" panose="02040503050406030204" pitchFamily="18" charset="0"/>
              <a:ea typeface="Cambria" panose="02040503050406030204" pitchFamily="18" charset="0"/>
            </a:rPr>
            <a:t>aware of the impact of the flyover bridge</a:t>
          </a:r>
          <a:r>
            <a:rPr lang="en-GB" sz="1400" b="0" i="0" baseline="0" dirty="0">
              <a:latin typeface="Cambria" panose="02040503050406030204" pitchFamily="18" charset="0"/>
              <a:ea typeface="Cambria" panose="02040503050406030204" pitchFamily="18" charset="0"/>
            </a:rPr>
            <a:t>. Moreover, the perspectives of public particularly those living and plying the route were captured. </a:t>
          </a:r>
          <a:endParaRPr lang="x-none" sz="1400" dirty="0">
            <a:latin typeface="Cambria" panose="02040503050406030204" pitchFamily="18" charset="0"/>
            <a:ea typeface="Cambria" panose="02040503050406030204" pitchFamily="18" charset="0"/>
          </a:endParaRPr>
        </a:p>
      </dgm:t>
    </dgm:pt>
    <dgm:pt modelId="{641BA70A-A7BB-4A1F-BD73-3F4A880CF94D}" type="parTrans" cxnId="{19F2D566-3E4D-4FDE-8EC3-BDA9B9E3DD52}">
      <dgm:prSet/>
      <dgm:spPr/>
      <dgm:t>
        <a:bodyPr/>
        <a:lstStyle/>
        <a:p>
          <a:endParaRPr lang="x-none"/>
        </a:p>
      </dgm:t>
    </dgm:pt>
    <dgm:pt modelId="{3580BDBD-C0A1-4923-9BFC-812A3ADD2503}" type="sibTrans" cxnId="{19F2D566-3E4D-4FDE-8EC3-BDA9B9E3DD52}">
      <dgm:prSet/>
      <dgm:spPr/>
      <dgm:t>
        <a:bodyPr/>
        <a:lstStyle/>
        <a:p>
          <a:endParaRPr lang="x-none"/>
        </a:p>
      </dgm:t>
    </dgm:pt>
    <dgm:pt modelId="{6FBD864E-200E-4BE1-BFF0-4CCA8D49C482}">
      <dgm:prSet custT="1"/>
      <dgm:spPr/>
      <dgm:t>
        <a:bodyPr/>
        <a:lstStyle/>
        <a:p>
          <a:pPr algn="l"/>
          <a:r>
            <a:rPr lang="en-GB" sz="1400" b="0" i="0" baseline="0" dirty="0">
              <a:latin typeface="Cambria" panose="02040503050406030204" pitchFamily="18" charset="0"/>
              <a:ea typeface="Cambria" panose="02040503050406030204" pitchFamily="18" charset="0"/>
            </a:rPr>
            <a:t>In addition, the </a:t>
          </a:r>
          <a:r>
            <a:rPr lang="en-GB" sz="1400" dirty="0">
              <a:latin typeface="Cambria" panose="02040503050406030204" pitchFamily="18" charset="0"/>
              <a:ea typeface="Cambria" panose="02040503050406030204" pitchFamily="18" charset="0"/>
            </a:rPr>
            <a:t>intersections</a:t>
          </a:r>
          <a:r>
            <a:rPr lang="en-GB" sz="1400" b="0" i="0" baseline="0" dirty="0">
              <a:latin typeface="Cambria" panose="02040503050406030204" pitchFamily="18" charset="0"/>
              <a:ea typeface="Cambria" panose="02040503050406030204" pitchFamily="18" charset="0"/>
            </a:rPr>
            <a:t> that are thriving were also highlighted. Furthermore, persuasive actions that needed to be taken to consideration were also mentioned.</a:t>
          </a:r>
          <a:endParaRPr lang="x-none" sz="1400" dirty="0">
            <a:latin typeface="Cambria" panose="02040503050406030204" pitchFamily="18" charset="0"/>
            <a:ea typeface="Cambria" panose="02040503050406030204" pitchFamily="18" charset="0"/>
          </a:endParaRPr>
        </a:p>
      </dgm:t>
    </dgm:pt>
    <dgm:pt modelId="{8D4FE165-F0DC-405D-BDC4-148606C97D27}" type="parTrans" cxnId="{ADA4D382-34DE-473F-A5FD-C16FBC0826FE}">
      <dgm:prSet/>
      <dgm:spPr/>
      <dgm:t>
        <a:bodyPr/>
        <a:lstStyle/>
        <a:p>
          <a:endParaRPr lang="x-none"/>
        </a:p>
      </dgm:t>
    </dgm:pt>
    <dgm:pt modelId="{C2543F0F-2ECA-445E-8ED3-C9296E9D5326}" type="sibTrans" cxnId="{ADA4D382-34DE-473F-A5FD-C16FBC0826FE}">
      <dgm:prSet/>
      <dgm:spPr/>
      <dgm:t>
        <a:bodyPr/>
        <a:lstStyle/>
        <a:p>
          <a:endParaRPr lang="x-none"/>
        </a:p>
      </dgm:t>
    </dgm:pt>
    <dgm:pt modelId="{EE3DDD39-F821-42AC-961C-CE10DEBB5DBC}">
      <dgm:prSet custT="1"/>
      <dgm:spPr/>
      <dgm:t>
        <a:bodyPr/>
        <a:lstStyle/>
        <a:p>
          <a:pPr algn="l"/>
          <a:r>
            <a:rPr lang="en-US" sz="1400" dirty="0">
              <a:latin typeface="Cambria" panose="02040503050406030204" pitchFamily="18" charset="0"/>
              <a:ea typeface="Cambria" panose="02040503050406030204" pitchFamily="18" charset="0"/>
            </a:rPr>
            <a:t>Conclusively, the study has shown that the flyover bridge have impacted vehicular movement in and out of Agege and its environs, reduced loss of man hour, improved the socio-economic activities in the corridor and greatly facelifted the Agege Pen Cinema corridor and environ.</a:t>
          </a:r>
          <a:endParaRPr lang="x-none" sz="1400" b="1" dirty="0"/>
        </a:p>
      </dgm:t>
    </dgm:pt>
    <dgm:pt modelId="{DA6EA2FD-0227-4B92-AD48-C9C7EE2F9AC0}" type="parTrans" cxnId="{71F971EB-A591-40DA-B610-736BB41A6FDB}">
      <dgm:prSet/>
      <dgm:spPr/>
      <dgm:t>
        <a:bodyPr/>
        <a:lstStyle/>
        <a:p>
          <a:endParaRPr lang="x-none"/>
        </a:p>
      </dgm:t>
    </dgm:pt>
    <dgm:pt modelId="{34F6F4B1-0E62-4760-B9CF-4843577043A0}" type="sibTrans" cxnId="{71F971EB-A591-40DA-B610-736BB41A6FDB}">
      <dgm:prSet/>
      <dgm:spPr/>
      <dgm:t>
        <a:bodyPr/>
        <a:lstStyle/>
        <a:p>
          <a:endParaRPr lang="x-none"/>
        </a:p>
      </dgm:t>
    </dgm:pt>
    <dgm:pt modelId="{3E7CBB18-82A6-4BE3-8289-FE6FDC90EA88}">
      <dgm:prSet custT="1"/>
      <dgm:spPr/>
      <dgm:t>
        <a:bodyPr/>
        <a:lstStyle/>
        <a:p>
          <a:r>
            <a:rPr lang="en-US" sz="1300" b="1" dirty="0"/>
            <a:t>Mrs. Akoro, E. I</a:t>
          </a:r>
        </a:p>
        <a:p>
          <a:r>
            <a:rPr lang="en-US" sz="1300" b="1" dirty="0"/>
            <a:t>Director, Monitoring and Evaluation</a:t>
          </a:r>
        </a:p>
        <a:p>
          <a:r>
            <a:rPr lang="en-US" sz="1300" b="1" dirty="0"/>
            <a:t>Ministry of Economic Planning and Budget</a:t>
          </a:r>
          <a:endParaRPr lang="x-none" sz="1300" dirty="0"/>
        </a:p>
      </dgm:t>
    </dgm:pt>
    <dgm:pt modelId="{782ADB28-D6A8-4B45-B2F8-B7A9A2A8AA09}" type="sibTrans" cxnId="{F6697C1A-F55C-46E0-9C18-88C487A5EFED}">
      <dgm:prSet/>
      <dgm:spPr/>
      <dgm:t>
        <a:bodyPr/>
        <a:lstStyle/>
        <a:p>
          <a:endParaRPr lang="x-none"/>
        </a:p>
      </dgm:t>
    </dgm:pt>
    <dgm:pt modelId="{BC7B89B8-D4B2-49F7-AB18-0831EBF7F05A}" type="parTrans" cxnId="{F6697C1A-F55C-46E0-9C18-88C487A5EFED}">
      <dgm:prSet/>
      <dgm:spPr/>
      <dgm:t>
        <a:bodyPr/>
        <a:lstStyle/>
        <a:p>
          <a:endParaRPr lang="x-none"/>
        </a:p>
      </dgm:t>
    </dgm:pt>
    <dgm:pt modelId="{304EE3D8-0744-4A03-B545-C738EF3C2611}" type="pres">
      <dgm:prSet presAssocID="{1D008E62-FFF7-49B0-ACB9-8104891697AB}" presName="linearFlow" presStyleCnt="0">
        <dgm:presLayoutVars>
          <dgm:dir/>
          <dgm:resizeHandles val="exact"/>
        </dgm:presLayoutVars>
      </dgm:prSet>
      <dgm:spPr/>
      <dgm:t>
        <a:bodyPr/>
        <a:lstStyle/>
        <a:p>
          <a:endParaRPr lang="en-US"/>
        </a:p>
      </dgm:t>
    </dgm:pt>
    <dgm:pt modelId="{6C262586-5C4D-4D12-9DC9-AD7DE4B59159}" type="pres">
      <dgm:prSet presAssocID="{DC4EDCC9-A736-4FCB-80FE-8579BCCD4D05}" presName="composite" presStyleCnt="0"/>
      <dgm:spPr/>
    </dgm:pt>
    <dgm:pt modelId="{A2F55F96-5DFF-48EA-8CC9-2A797404A0DF}" type="pres">
      <dgm:prSet presAssocID="{DC4EDCC9-A736-4FCB-80FE-8579BCCD4D05}" presName="imgShp" presStyleLbl="fgImgPlace1" presStyleIdx="0" presStyleCnt="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7DBB2350-587C-482D-ACF2-D06FEEAC910D}" type="pres">
      <dgm:prSet presAssocID="{DC4EDCC9-A736-4FCB-80FE-8579BCCD4D05}" presName="txShp" presStyleLbl="node1" presStyleIdx="0" presStyleCnt="7">
        <dgm:presLayoutVars>
          <dgm:bulletEnabled val="1"/>
        </dgm:presLayoutVars>
      </dgm:prSet>
      <dgm:spPr/>
      <dgm:t>
        <a:bodyPr/>
        <a:lstStyle/>
        <a:p>
          <a:endParaRPr lang="en-US"/>
        </a:p>
      </dgm:t>
    </dgm:pt>
    <dgm:pt modelId="{3092E9E5-A60E-4EEA-B90E-A791D84C3BC5}" type="pres">
      <dgm:prSet presAssocID="{8686B771-F72D-49A5-BC47-A59B115F29A3}" presName="spacing" presStyleCnt="0"/>
      <dgm:spPr/>
    </dgm:pt>
    <dgm:pt modelId="{B02F957F-7C13-4F0F-8913-F64DD01E5F58}" type="pres">
      <dgm:prSet presAssocID="{4DFA37E3-4257-4E7E-89EB-10492CA9D0E0}" presName="composite" presStyleCnt="0"/>
      <dgm:spPr/>
    </dgm:pt>
    <dgm:pt modelId="{90F8B322-A900-4AAB-9222-9EA2E482F062}" type="pres">
      <dgm:prSet presAssocID="{4DFA37E3-4257-4E7E-89EB-10492CA9D0E0}" presName="imgShp" presStyleLbl="fgImgPlace1" presStyleIdx="1" presStyleCnt="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D24BD691-BD51-4A7A-B8A6-2291ABE4704B}" type="pres">
      <dgm:prSet presAssocID="{4DFA37E3-4257-4E7E-89EB-10492CA9D0E0}" presName="txShp" presStyleLbl="node1" presStyleIdx="1" presStyleCnt="7">
        <dgm:presLayoutVars>
          <dgm:bulletEnabled val="1"/>
        </dgm:presLayoutVars>
      </dgm:prSet>
      <dgm:spPr/>
      <dgm:t>
        <a:bodyPr/>
        <a:lstStyle/>
        <a:p>
          <a:endParaRPr lang="en-US"/>
        </a:p>
      </dgm:t>
    </dgm:pt>
    <dgm:pt modelId="{F2FDDF10-ECC7-4BF5-BAA9-56B1D1747A5C}" type="pres">
      <dgm:prSet presAssocID="{55174093-692B-49BE-BEB3-A0DA4E0946C4}" presName="spacing" presStyleCnt="0"/>
      <dgm:spPr/>
    </dgm:pt>
    <dgm:pt modelId="{09344BC6-825C-4965-9EFE-5DF7346C76A3}" type="pres">
      <dgm:prSet presAssocID="{67BA0DE8-7B65-4972-94C4-6313030DB5E0}" presName="composite" presStyleCnt="0"/>
      <dgm:spPr/>
    </dgm:pt>
    <dgm:pt modelId="{27BE3C30-E846-4870-AC12-43A64D4D33FC}" type="pres">
      <dgm:prSet presAssocID="{67BA0DE8-7B65-4972-94C4-6313030DB5E0}" presName="imgShp" presStyleLbl="fgImgPlace1" presStyleIdx="2" presStyleCnt="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80CBC23E-CE90-4DC6-86B7-BF5F74092509}" type="pres">
      <dgm:prSet presAssocID="{67BA0DE8-7B65-4972-94C4-6313030DB5E0}" presName="txShp" presStyleLbl="node1" presStyleIdx="2" presStyleCnt="7">
        <dgm:presLayoutVars>
          <dgm:bulletEnabled val="1"/>
        </dgm:presLayoutVars>
      </dgm:prSet>
      <dgm:spPr/>
      <dgm:t>
        <a:bodyPr/>
        <a:lstStyle/>
        <a:p>
          <a:endParaRPr lang="en-US"/>
        </a:p>
      </dgm:t>
    </dgm:pt>
    <dgm:pt modelId="{DC20308D-D2F9-4CF8-8A37-AE30C22EFB88}" type="pres">
      <dgm:prSet presAssocID="{EE4209DB-2AD4-454B-B2B6-61A347FA1207}" presName="spacing" presStyleCnt="0"/>
      <dgm:spPr/>
    </dgm:pt>
    <dgm:pt modelId="{54117D29-8528-452B-A7F6-53CEEA87BCB6}" type="pres">
      <dgm:prSet presAssocID="{5F45639B-FC79-4C23-862A-950E638E8BDB}" presName="composite" presStyleCnt="0"/>
      <dgm:spPr/>
    </dgm:pt>
    <dgm:pt modelId="{90106FF6-4689-4541-BEC1-CC28E4B889A9}" type="pres">
      <dgm:prSet presAssocID="{5F45639B-FC79-4C23-862A-950E638E8BDB}" presName="imgShp" presStyleLbl="fgImgPlace1" presStyleIdx="3" presStyleCnt="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8C1B759E-9BF2-4D58-B702-CC0FA2303334}" type="pres">
      <dgm:prSet presAssocID="{5F45639B-FC79-4C23-862A-950E638E8BDB}" presName="txShp" presStyleLbl="node1" presStyleIdx="3" presStyleCnt="7">
        <dgm:presLayoutVars>
          <dgm:bulletEnabled val="1"/>
        </dgm:presLayoutVars>
      </dgm:prSet>
      <dgm:spPr/>
      <dgm:t>
        <a:bodyPr/>
        <a:lstStyle/>
        <a:p>
          <a:endParaRPr lang="en-US"/>
        </a:p>
      </dgm:t>
    </dgm:pt>
    <dgm:pt modelId="{4A9966AB-2E82-4713-802B-B292841A1914}" type="pres">
      <dgm:prSet presAssocID="{3580BDBD-C0A1-4923-9BFC-812A3ADD2503}" presName="spacing" presStyleCnt="0"/>
      <dgm:spPr/>
    </dgm:pt>
    <dgm:pt modelId="{EDB01B53-B7ED-48B9-BB47-ED3533072E69}" type="pres">
      <dgm:prSet presAssocID="{6FBD864E-200E-4BE1-BFF0-4CCA8D49C482}" presName="composite" presStyleCnt="0"/>
      <dgm:spPr/>
    </dgm:pt>
    <dgm:pt modelId="{E862178E-BBEA-4EDA-BFC5-992DA0169CFE}" type="pres">
      <dgm:prSet presAssocID="{6FBD864E-200E-4BE1-BFF0-4CCA8D49C482}" presName="imgShp" presStyleLbl="fgImgPlace1" presStyleIdx="4" presStyleCnt="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5BB557CC-FF02-4169-B457-751E9273F5FD}" type="pres">
      <dgm:prSet presAssocID="{6FBD864E-200E-4BE1-BFF0-4CCA8D49C482}" presName="txShp" presStyleLbl="node1" presStyleIdx="4" presStyleCnt="7">
        <dgm:presLayoutVars>
          <dgm:bulletEnabled val="1"/>
        </dgm:presLayoutVars>
      </dgm:prSet>
      <dgm:spPr/>
      <dgm:t>
        <a:bodyPr/>
        <a:lstStyle/>
        <a:p>
          <a:endParaRPr lang="en-US"/>
        </a:p>
      </dgm:t>
    </dgm:pt>
    <dgm:pt modelId="{3B1D35ED-0EA4-4971-8A01-0A4461935732}" type="pres">
      <dgm:prSet presAssocID="{C2543F0F-2ECA-445E-8ED3-C9296E9D5326}" presName="spacing" presStyleCnt="0"/>
      <dgm:spPr/>
    </dgm:pt>
    <dgm:pt modelId="{EC42393E-0EAD-4D69-B63C-FE4704B003A6}" type="pres">
      <dgm:prSet presAssocID="{EE3DDD39-F821-42AC-961C-CE10DEBB5DBC}" presName="composite" presStyleCnt="0"/>
      <dgm:spPr/>
    </dgm:pt>
    <dgm:pt modelId="{1E1EA46D-4A60-4DBD-8090-EC959069E88F}" type="pres">
      <dgm:prSet presAssocID="{EE3DDD39-F821-42AC-961C-CE10DEBB5DBC}" presName="imgShp" presStyleLbl="fgImgPlace1" presStyleIdx="5" presStyleCnt="7" custLinFactNeighborY="361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C3C01407-8206-4163-93F9-6C1644645336}" type="pres">
      <dgm:prSet presAssocID="{EE3DDD39-F821-42AC-961C-CE10DEBB5DBC}" presName="txShp" presStyleLbl="node1" presStyleIdx="5" presStyleCnt="7">
        <dgm:presLayoutVars>
          <dgm:bulletEnabled val="1"/>
        </dgm:presLayoutVars>
      </dgm:prSet>
      <dgm:spPr/>
      <dgm:t>
        <a:bodyPr/>
        <a:lstStyle/>
        <a:p>
          <a:endParaRPr lang="en-US"/>
        </a:p>
      </dgm:t>
    </dgm:pt>
    <dgm:pt modelId="{44046CCA-AC9E-4473-8924-7088F502A3AE}" type="pres">
      <dgm:prSet presAssocID="{34F6F4B1-0E62-4760-B9CF-4843577043A0}" presName="spacing" presStyleCnt="0"/>
      <dgm:spPr/>
    </dgm:pt>
    <dgm:pt modelId="{E0017639-93BD-4B4A-936B-32BAAED2DF58}" type="pres">
      <dgm:prSet presAssocID="{3E7CBB18-82A6-4BE3-8289-FE6FDC90EA88}" presName="composite" presStyleCnt="0"/>
      <dgm:spPr/>
    </dgm:pt>
    <dgm:pt modelId="{F5CEEE0B-B7A4-4749-BC02-D299648D2815}" type="pres">
      <dgm:prSet presAssocID="{3E7CBB18-82A6-4BE3-8289-FE6FDC90EA88}" presName="imgShp" presStyleLbl="fgImgPlace1" presStyleIdx="6" presStyleCnt="7"/>
      <dgm:spPr>
        <a:blipFill>
          <a:blip xmlns:r="http://schemas.openxmlformats.org/officeDocument/2006/relationships" r:embed="rId2">
            <a:extLst>
              <a:ext uri="{28A0092B-C50C-407E-A947-70E740481C1C}">
                <a14:useLocalDpi xmlns:a14="http://schemas.microsoft.com/office/drawing/2010/main" val="0"/>
              </a:ext>
            </a:extLst>
          </a:blip>
          <a:srcRect/>
          <a:stretch>
            <a:fillRect t="-1000" b="-1000"/>
          </a:stretch>
        </a:blipFill>
      </dgm:spPr>
      <dgm:t>
        <a:bodyPr/>
        <a:lstStyle/>
        <a:p>
          <a:endParaRPr lang="en-US"/>
        </a:p>
      </dgm:t>
    </dgm:pt>
    <dgm:pt modelId="{8B1B59C1-AD40-47CB-AB6A-1E4E5AFF0243}" type="pres">
      <dgm:prSet presAssocID="{3E7CBB18-82A6-4BE3-8289-FE6FDC90EA88}" presName="txShp" presStyleLbl="node1" presStyleIdx="6" presStyleCnt="7">
        <dgm:presLayoutVars>
          <dgm:bulletEnabled val="1"/>
        </dgm:presLayoutVars>
      </dgm:prSet>
      <dgm:spPr/>
      <dgm:t>
        <a:bodyPr/>
        <a:lstStyle/>
        <a:p>
          <a:endParaRPr lang="en-US"/>
        </a:p>
      </dgm:t>
    </dgm:pt>
  </dgm:ptLst>
  <dgm:cxnLst>
    <dgm:cxn modelId="{F120B841-9198-4060-B528-099E96B386F9}" type="presOf" srcId="{6FBD864E-200E-4BE1-BFF0-4CCA8D49C482}" destId="{5BB557CC-FF02-4169-B457-751E9273F5FD}" srcOrd="0" destOrd="0" presId="urn:microsoft.com/office/officeart/2005/8/layout/vList3"/>
    <dgm:cxn modelId="{58A040C4-45E9-4ADF-B7C7-2E68C120E9EC}" type="presOf" srcId="{4DFA37E3-4257-4E7E-89EB-10492CA9D0E0}" destId="{D24BD691-BD51-4A7A-B8A6-2291ABE4704B}" srcOrd="0" destOrd="0" presId="urn:microsoft.com/office/officeart/2005/8/layout/vList3"/>
    <dgm:cxn modelId="{2FD7455F-EDFF-413C-8100-9CF4A4FF6223}" type="presOf" srcId="{EE3DDD39-F821-42AC-961C-CE10DEBB5DBC}" destId="{C3C01407-8206-4163-93F9-6C1644645336}" srcOrd="0" destOrd="0" presId="urn:microsoft.com/office/officeart/2005/8/layout/vList3"/>
    <dgm:cxn modelId="{932A4D37-A12D-4CC4-B3DF-81ED164E432D}" type="presOf" srcId="{67BA0DE8-7B65-4972-94C4-6313030DB5E0}" destId="{80CBC23E-CE90-4DC6-86B7-BF5F74092509}" srcOrd="0" destOrd="0" presId="urn:microsoft.com/office/officeart/2005/8/layout/vList3"/>
    <dgm:cxn modelId="{ADA4D382-34DE-473F-A5FD-C16FBC0826FE}" srcId="{1D008E62-FFF7-49B0-ACB9-8104891697AB}" destId="{6FBD864E-200E-4BE1-BFF0-4CCA8D49C482}" srcOrd="4" destOrd="0" parTransId="{8D4FE165-F0DC-405D-BDC4-148606C97D27}" sibTransId="{C2543F0F-2ECA-445E-8ED3-C9296E9D5326}"/>
    <dgm:cxn modelId="{19F2D566-3E4D-4FDE-8EC3-BDA9B9E3DD52}" srcId="{1D008E62-FFF7-49B0-ACB9-8104891697AB}" destId="{5F45639B-FC79-4C23-862A-950E638E8BDB}" srcOrd="3" destOrd="0" parTransId="{641BA70A-A7BB-4A1F-BD73-3F4A880CF94D}" sibTransId="{3580BDBD-C0A1-4923-9BFC-812A3ADD2503}"/>
    <dgm:cxn modelId="{71F971EB-A591-40DA-B610-736BB41A6FDB}" srcId="{1D008E62-FFF7-49B0-ACB9-8104891697AB}" destId="{EE3DDD39-F821-42AC-961C-CE10DEBB5DBC}" srcOrd="5" destOrd="0" parTransId="{DA6EA2FD-0227-4B92-AD48-C9C7EE2F9AC0}" sibTransId="{34F6F4B1-0E62-4760-B9CF-4843577043A0}"/>
    <dgm:cxn modelId="{286BB438-4FDC-4F57-924C-E62F754F996F}" srcId="{1D008E62-FFF7-49B0-ACB9-8104891697AB}" destId="{4DFA37E3-4257-4E7E-89EB-10492CA9D0E0}" srcOrd="1" destOrd="0" parTransId="{7EDB5D02-933B-4085-B2F4-F71A35227307}" sibTransId="{55174093-692B-49BE-BEB3-A0DA4E0946C4}"/>
    <dgm:cxn modelId="{B77C95FD-733E-4EA0-B232-3FA56A97086E}" type="presOf" srcId="{DC4EDCC9-A736-4FCB-80FE-8579BCCD4D05}" destId="{7DBB2350-587C-482D-ACF2-D06FEEAC910D}" srcOrd="0" destOrd="0" presId="urn:microsoft.com/office/officeart/2005/8/layout/vList3"/>
    <dgm:cxn modelId="{68C6AB69-CAB1-4352-8C0E-CBB66B2EDCEF}" srcId="{1D008E62-FFF7-49B0-ACB9-8104891697AB}" destId="{67BA0DE8-7B65-4972-94C4-6313030DB5E0}" srcOrd="2" destOrd="0" parTransId="{35D81EDB-9A27-4309-8166-AC28197CA5B0}" sibTransId="{EE4209DB-2AD4-454B-B2B6-61A347FA1207}"/>
    <dgm:cxn modelId="{AF55DEF5-FC7C-4262-8DEC-402EEF96B783}" type="presOf" srcId="{5F45639B-FC79-4C23-862A-950E638E8BDB}" destId="{8C1B759E-9BF2-4D58-B702-CC0FA2303334}" srcOrd="0" destOrd="0" presId="urn:microsoft.com/office/officeart/2005/8/layout/vList3"/>
    <dgm:cxn modelId="{972947E5-647B-413F-ABAF-34567EC81431}" type="presOf" srcId="{3E7CBB18-82A6-4BE3-8289-FE6FDC90EA88}" destId="{8B1B59C1-AD40-47CB-AB6A-1E4E5AFF0243}" srcOrd="0" destOrd="0" presId="urn:microsoft.com/office/officeart/2005/8/layout/vList3"/>
    <dgm:cxn modelId="{F6697C1A-F55C-46E0-9C18-88C487A5EFED}" srcId="{1D008E62-FFF7-49B0-ACB9-8104891697AB}" destId="{3E7CBB18-82A6-4BE3-8289-FE6FDC90EA88}" srcOrd="6" destOrd="0" parTransId="{BC7B89B8-D4B2-49F7-AB18-0831EBF7F05A}" sibTransId="{782ADB28-D6A8-4B45-B2F8-B7A9A2A8AA09}"/>
    <dgm:cxn modelId="{5A4C8AD8-ADE9-47F8-A7AC-91AEB01D9BB4}" type="presOf" srcId="{1D008E62-FFF7-49B0-ACB9-8104891697AB}" destId="{304EE3D8-0744-4A03-B545-C738EF3C2611}" srcOrd="0" destOrd="0" presId="urn:microsoft.com/office/officeart/2005/8/layout/vList3"/>
    <dgm:cxn modelId="{C70AB971-F9FC-4617-8ED1-F0AFBA2B5F02}" srcId="{1D008E62-FFF7-49B0-ACB9-8104891697AB}" destId="{DC4EDCC9-A736-4FCB-80FE-8579BCCD4D05}" srcOrd="0" destOrd="0" parTransId="{1B9BBC67-52F9-476D-8281-B26A33E27C50}" sibTransId="{8686B771-F72D-49A5-BC47-A59B115F29A3}"/>
    <dgm:cxn modelId="{00C37119-A9DB-4A4A-8063-02DE469D7351}" type="presParOf" srcId="{304EE3D8-0744-4A03-B545-C738EF3C2611}" destId="{6C262586-5C4D-4D12-9DC9-AD7DE4B59159}" srcOrd="0" destOrd="0" presId="urn:microsoft.com/office/officeart/2005/8/layout/vList3"/>
    <dgm:cxn modelId="{CEE64A3F-D182-4471-93A6-7D61683E4E08}" type="presParOf" srcId="{6C262586-5C4D-4D12-9DC9-AD7DE4B59159}" destId="{A2F55F96-5DFF-48EA-8CC9-2A797404A0DF}" srcOrd="0" destOrd="0" presId="urn:microsoft.com/office/officeart/2005/8/layout/vList3"/>
    <dgm:cxn modelId="{CFBC04BE-BF36-43DF-9BC5-A7086C3ECBA3}" type="presParOf" srcId="{6C262586-5C4D-4D12-9DC9-AD7DE4B59159}" destId="{7DBB2350-587C-482D-ACF2-D06FEEAC910D}" srcOrd="1" destOrd="0" presId="urn:microsoft.com/office/officeart/2005/8/layout/vList3"/>
    <dgm:cxn modelId="{9E2885A9-3A95-46C4-947A-BD251EAF6033}" type="presParOf" srcId="{304EE3D8-0744-4A03-B545-C738EF3C2611}" destId="{3092E9E5-A60E-4EEA-B90E-A791D84C3BC5}" srcOrd="1" destOrd="0" presId="urn:microsoft.com/office/officeart/2005/8/layout/vList3"/>
    <dgm:cxn modelId="{6472C888-1645-4A64-B580-63A2B1F2B581}" type="presParOf" srcId="{304EE3D8-0744-4A03-B545-C738EF3C2611}" destId="{B02F957F-7C13-4F0F-8913-F64DD01E5F58}" srcOrd="2" destOrd="0" presId="urn:microsoft.com/office/officeart/2005/8/layout/vList3"/>
    <dgm:cxn modelId="{0E963391-403E-4385-8848-5512C6A30E57}" type="presParOf" srcId="{B02F957F-7C13-4F0F-8913-F64DD01E5F58}" destId="{90F8B322-A900-4AAB-9222-9EA2E482F062}" srcOrd="0" destOrd="0" presId="urn:microsoft.com/office/officeart/2005/8/layout/vList3"/>
    <dgm:cxn modelId="{A794A0EC-A0B4-4E4D-878D-9D84EC74C81D}" type="presParOf" srcId="{B02F957F-7C13-4F0F-8913-F64DD01E5F58}" destId="{D24BD691-BD51-4A7A-B8A6-2291ABE4704B}" srcOrd="1" destOrd="0" presId="urn:microsoft.com/office/officeart/2005/8/layout/vList3"/>
    <dgm:cxn modelId="{8676A92E-6306-4A99-B71A-2C2E26324361}" type="presParOf" srcId="{304EE3D8-0744-4A03-B545-C738EF3C2611}" destId="{F2FDDF10-ECC7-4BF5-BAA9-56B1D1747A5C}" srcOrd="3" destOrd="0" presId="urn:microsoft.com/office/officeart/2005/8/layout/vList3"/>
    <dgm:cxn modelId="{A8FB016F-CB40-4DA5-A17B-EC028B652766}" type="presParOf" srcId="{304EE3D8-0744-4A03-B545-C738EF3C2611}" destId="{09344BC6-825C-4965-9EFE-5DF7346C76A3}" srcOrd="4" destOrd="0" presId="urn:microsoft.com/office/officeart/2005/8/layout/vList3"/>
    <dgm:cxn modelId="{9E7E0801-3692-483F-A011-6B7F6FEC1E38}" type="presParOf" srcId="{09344BC6-825C-4965-9EFE-5DF7346C76A3}" destId="{27BE3C30-E846-4870-AC12-43A64D4D33FC}" srcOrd="0" destOrd="0" presId="urn:microsoft.com/office/officeart/2005/8/layout/vList3"/>
    <dgm:cxn modelId="{05DFD539-8566-46F2-BC46-F8EF44BBD2BE}" type="presParOf" srcId="{09344BC6-825C-4965-9EFE-5DF7346C76A3}" destId="{80CBC23E-CE90-4DC6-86B7-BF5F74092509}" srcOrd="1" destOrd="0" presId="urn:microsoft.com/office/officeart/2005/8/layout/vList3"/>
    <dgm:cxn modelId="{4B495C6E-EDE1-4C1D-84DC-ADDCEABCE637}" type="presParOf" srcId="{304EE3D8-0744-4A03-B545-C738EF3C2611}" destId="{DC20308D-D2F9-4CF8-8A37-AE30C22EFB88}" srcOrd="5" destOrd="0" presId="urn:microsoft.com/office/officeart/2005/8/layout/vList3"/>
    <dgm:cxn modelId="{A6825AF8-308C-4ECD-B066-8F7580F1E5A1}" type="presParOf" srcId="{304EE3D8-0744-4A03-B545-C738EF3C2611}" destId="{54117D29-8528-452B-A7F6-53CEEA87BCB6}" srcOrd="6" destOrd="0" presId="urn:microsoft.com/office/officeart/2005/8/layout/vList3"/>
    <dgm:cxn modelId="{D3BE38EE-7458-4983-A72C-FB607D6621BC}" type="presParOf" srcId="{54117D29-8528-452B-A7F6-53CEEA87BCB6}" destId="{90106FF6-4689-4541-BEC1-CC28E4B889A9}" srcOrd="0" destOrd="0" presId="urn:microsoft.com/office/officeart/2005/8/layout/vList3"/>
    <dgm:cxn modelId="{477A9188-ADDD-4F94-AA8C-674EC2E04CCE}" type="presParOf" srcId="{54117D29-8528-452B-A7F6-53CEEA87BCB6}" destId="{8C1B759E-9BF2-4D58-B702-CC0FA2303334}" srcOrd="1" destOrd="0" presId="urn:microsoft.com/office/officeart/2005/8/layout/vList3"/>
    <dgm:cxn modelId="{8852997F-0B68-413B-A293-29AF8A19489D}" type="presParOf" srcId="{304EE3D8-0744-4A03-B545-C738EF3C2611}" destId="{4A9966AB-2E82-4713-802B-B292841A1914}" srcOrd="7" destOrd="0" presId="urn:microsoft.com/office/officeart/2005/8/layout/vList3"/>
    <dgm:cxn modelId="{6BE32881-7837-4F0A-9551-6DE416C906E6}" type="presParOf" srcId="{304EE3D8-0744-4A03-B545-C738EF3C2611}" destId="{EDB01B53-B7ED-48B9-BB47-ED3533072E69}" srcOrd="8" destOrd="0" presId="urn:microsoft.com/office/officeart/2005/8/layout/vList3"/>
    <dgm:cxn modelId="{5077DC09-DFD9-4C52-807D-42CD545ED3F8}" type="presParOf" srcId="{EDB01B53-B7ED-48B9-BB47-ED3533072E69}" destId="{E862178E-BBEA-4EDA-BFC5-992DA0169CFE}" srcOrd="0" destOrd="0" presId="urn:microsoft.com/office/officeart/2005/8/layout/vList3"/>
    <dgm:cxn modelId="{5640E167-080D-4172-A65E-FEB7DB6CDC5B}" type="presParOf" srcId="{EDB01B53-B7ED-48B9-BB47-ED3533072E69}" destId="{5BB557CC-FF02-4169-B457-751E9273F5FD}" srcOrd="1" destOrd="0" presId="urn:microsoft.com/office/officeart/2005/8/layout/vList3"/>
    <dgm:cxn modelId="{0AA4CA29-8DF8-4D13-B32B-D214C0769F5C}" type="presParOf" srcId="{304EE3D8-0744-4A03-B545-C738EF3C2611}" destId="{3B1D35ED-0EA4-4971-8A01-0A4461935732}" srcOrd="9" destOrd="0" presId="urn:microsoft.com/office/officeart/2005/8/layout/vList3"/>
    <dgm:cxn modelId="{E4721A18-4D1B-42C1-8410-BCC62A2F6953}" type="presParOf" srcId="{304EE3D8-0744-4A03-B545-C738EF3C2611}" destId="{EC42393E-0EAD-4D69-B63C-FE4704B003A6}" srcOrd="10" destOrd="0" presId="urn:microsoft.com/office/officeart/2005/8/layout/vList3"/>
    <dgm:cxn modelId="{4D6F840A-8502-45D7-B57D-8EBCF57D23AD}" type="presParOf" srcId="{EC42393E-0EAD-4D69-B63C-FE4704B003A6}" destId="{1E1EA46D-4A60-4DBD-8090-EC959069E88F}" srcOrd="0" destOrd="0" presId="urn:microsoft.com/office/officeart/2005/8/layout/vList3"/>
    <dgm:cxn modelId="{0AC71779-11CE-42B5-87B8-A1E9A4C54750}" type="presParOf" srcId="{EC42393E-0EAD-4D69-B63C-FE4704B003A6}" destId="{C3C01407-8206-4163-93F9-6C1644645336}" srcOrd="1" destOrd="0" presId="urn:microsoft.com/office/officeart/2005/8/layout/vList3"/>
    <dgm:cxn modelId="{9319479B-CF81-4655-A15E-13E3D734DC19}" type="presParOf" srcId="{304EE3D8-0744-4A03-B545-C738EF3C2611}" destId="{44046CCA-AC9E-4473-8924-7088F502A3AE}" srcOrd="11" destOrd="0" presId="urn:microsoft.com/office/officeart/2005/8/layout/vList3"/>
    <dgm:cxn modelId="{F99317A6-8DEF-42BF-8AAE-10289111BC8E}" type="presParOf" srcId="{304EE3D8-0744-4A03-B545-C738EF3C2611}" destId="{E0017639-93BD-4B4A-936B-32BAAED2DF58}" srcOrd="12" destOrd="0" presId="urn:microsoft.com/office/officeart/2005/8/layout/vList3"/>
    <dgm:cxn modelId="{50E92206-B907-414C-AEA3-A2A5BE722A73}" type="presParOf" srcId="{E0017639-93BD-4B4A-936B-32BAAED2DF58}" destId="{F5CEEE0B-B7A4-4749-BC02-D299648D2815}" srcOrd="0" destOrd="0" presId="urn:microsoft.com/office/officeart/2005/8/layout/vList3"/>
    <dgm:cxn modelId="{BCF0901F-E0CB-4C52-82EC-BC83B825CE77}" type="presParOf" srcId="{E0017639-93BD-4B4A-936B-32BAAED2DF58}" destId="{8B1B59C1-AD40-47CB-AB6A-1E4E5AFF0243}"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02E6B0B-D702-47F2-948F-3CE8E35786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x-none"/>
        </a:p>
      </dgm:t>
    </dgm:pt>
    <dgm:pt modelId="{D5ADA873-CD13-4E90-A38E-37362F8B47C2}">
      <dgm:prSet custT="1"/>
      <dgm:spPr>
        <a:solidFill>
          <a:srgbClr val="FFC000"/>
        </a:solidFill>
      </dgm:spPr>
      <dgm:t>
        <a:bodyPr/>
        <a:lstStyle/>
        <a:p>
          <a:pPr algn="ctr"/>
          <a:r>
            <a:rPr lang="x-none" sz="2300" b="1" dirty="0">
              <a:solidFill>
                <a:schemeClr val="tx1"/>
              </a:solidFill>
              <a:effectLst/>
              <a:latin typeface="Cambria" panose="02040503050406030204" pitchFamily="18" charset="0"/>
              <a:ea typeface="Cambria" panose="02040503050406030204" pitchFamily="18" charset="0"/>
            </a:rPr>
            <a:t>Forew</a:t>
          </a:r>
          <a:r>
            <a:rPr lang="en-GB" sz="2300" b="1" dirty="0">
              <a:solidFill>
                <a:schemeClr val="tx1"/>
              </a:solidFill>
              <a:effectLst/>
              <a:latin typeface="Cambria" panose="02040503050406030204" pitchFamily="18" charset="0"/>
              <a:ea typeface="Cambria" panose="02040503050406030204" pitchFamily="18" charset="0"/>
            </a:rPr>
            <a:t>o</a:t>
          </a:r>
          <a:r>
            <a:rPr lang="x-none" sz="2300" b="1" dirty="0">
              <a:solidFill>
                <a:schemeClr val="tx1"/>
              </a:solidFill>
              <a:effectLst/>
              <a:latin typeface="Cambria" panose="02040503050406030204" pitchFamily="18" charset="0"/>
              <a:ea typeface="Cambria" panose="02040503050406030204" pitchFamily="18" charset="0"/>
            </a:rPr>
            <a:t>rd</a:t>
          </a:r>
        </a:p>
      </dgm:t>
    </dgm:pt>
    <dgm:pt modelId="{EE0065D4-30F7-40CE-8032-518C329E12AF}" type="sibTrans" cxnId="{68E54138-C1CC-493F-AA0D-5B858CA0BA83}">
      <dgm:prSet/>
      <dgm:spPr/>
      <dgm:t>
        <a:bodyPr/>
        <a:lstStyle/>
        <a:p>
          <a:endParaRPr lang="x-none"/>
        </a:p>
      </dgm:t>
    </dgm:pt>
    <dgm:pt modelId="{CD3EEBD5-C5E9-4582-B153-550D7C14A0F6}" type="parTrans" cxnId="{68E54138-C1CC-493F-AA0D-5B858CA0BA83}">
      <dgm:prSet/>
      <dgm:spPr/>
      <dgm:t>
        <a:bodyPr/>
        <a:lstStyle/>
        <a:p>
          <a:endParaRPr lang="x-none"/>
        </a:p>
      </dgm:t>
    </dgm:pt>
    <dgm:pt modelId="{491DA8A7-98A4-4153-B0CD-E0DD015ADE5E}" type="pres">
      <dgm:prSet presAssocID="{802E6B0B-D702-47F2-948F-3CE8E35786EE}" presName="linear" presStyleCnt="0">
        <dgm:presLayoutVars>
          <dgm:animLvl val="lvl"/>
          <dgm:resizeHandles val="exact"/>
        </dgm:presLayoutVars>
      </dgm:prSet>
      <dgm:spPr/>
      <dgm:t>
        <a:bodyPr/>
        <a:lstStyle/>
        <a:p>
          <a:endParaRPr lang="en-US"/>
        </a:p>
      </dgm:t>
    </dgm:pt>
    <dgm:pt modelId="{B9B09D47-17B0-4D3C-A673-D109DCA93440}" type="pres">
      <dgm:prSet presAssocID="{D5ADA873-CD13-4E90-A38E-37362F8B47C2}" presName="parentText" presStyleLbl="node1" presStyleIdx="0" presStyleCnt="1" custLinFactNeighborX="-11697" custLinFactNeighborY="-1252">
        <dgm:presLayoutVars>
          <dgm:chMax val="0"/>
          <dgm:bulletEnabled val="1"/>
        </dgm:presLayoutVars>
      </dgm:prSet>
      <dgm:spPr/>
      <dgm:t>
        <a:bodyPr/>
        <a:lstStyle/>
        <a:p>
          <a:endParaRPr lang="en-US"/>
        </a:p>
      </dgm:t>
    </dgm:pt>
  </dgm:ptLst>
  <dgm:cxnLst>
    <dgm:cxn modelId="{007D9B52-6D4B-491C-BCB2-3EAD90F8512C}" type="presOf" srcId="{802E6B0B-D702-47F2-948F-3CE8E35786EE}" destId="{491DA8A7-98A4-4153-B0CD-E0DD015ADE5E}" srcOrd="0" destOrd="0" presId="urn:microsoft.com/office/officeart/2005/8/layout/vList2"/>
    <dgm:cxn modelId="{68E54138-C1CC-493F-AA0D-5B858CA0BA83}" srcId="{802E6B0B-D702-47F2-948F-3CE8E35786EE}" destId="{D5ADA873-CD13-4E90-A38E-37362F8B47C2}" srcOrd="0" destOrd="0" parTransId="{CD3EEBD5-C5E9-4582-B153-550D7C14A0F6}" sibTransId="{EE0065D4-30F7-40CE-8032-518C329E12AF}"/>
    <dgm:cxn modelId="{9617E099-89C6-4B8D-9345-A5BFDBCFC006}" type="presOf" srcId="{D5ADA873-CD13-4E90-A38E-37362F8B47C2}" destId="{B9B09D47-17B0-4D3C-A673-D109DCA93440}" srcOrd="0" destOrd="0" presId="urn:microsoft.com/office/officeart/2005/8/layout/vList2"/>
    <dgm:cxn modelId="{5069A95C-35C8-4263-AC4C-56D4E9B6856A}" type="presParOf" srcId="{491DA8A7-98A4-4153-B0CD-E0DD015ADE5E}" destId="{B9B09D47-17B0-4D3C-A673-D109DCA93440}" srcOrd="0" destOrd="0" presId="urn:microsoft.com/office/officeart/2005/8/layout/vList2"/>
  </dgm:cxnLst>
  <dgm:bg>
    <a:solidFill>
      <a:srgbClr val="FFC000"/>
    </a:solidFill>
    <a:effectLst>
      <a:glow rad="63500">
        <a:schemeClr val="accent1">
          <a:satMod val="175000"/>
          <a:alpha val="40000"/>
        </a:schemeClr>
      </a:glow>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DEF3478-4334-42BB-8511-66EFFD63D99E}"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x-none"/>
        </a:p>
      </dgm:t>
    </dgm:pt>
    <dgm:pt modelId="{B841EB2F-F12E-4DBC-81FF-6E63252B658D}">
      <dgm:prSet custT="1"/>
      <dgm:spPr>
        <a:solidFill>
          <a:srgbClr val="FFC000"/>
        </a:solidFill>
        <a:ln>
          <a:noFill/>
        </a:ln>
        <a:effectLst>
          <a:glow rad="635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a:r>
            <a:rPr lang="en-GB" sz="2400" b="0" i="0" cap="none" spc="0" baseline="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E</a:t>
          </a:r>
          <a:r>
            <a:rPr lang="x-none" sz="2400" b="0" i="0" cap="none" spc="0" baseline="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xecutive Summar</a:t>
          </a:r>
          <a:r>
            <a:rPr lang="en-US" sz="2400" b="0" i="0" cap="none" spc="0" baseline="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y</a:t>
          </a:r>
          <a:endParaRPr lang="x-none" sz="2400" b="0" cap="none" spc="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dgm:t>
    </dgm:pt>
    <dgm:pt modelId="{5D4260CB-0279-43AE-A8BA-AE2668DD56DA}" type="parTrans" cxnId="{EE17C6A1-E078-41DB-B0D3-0DCE298168BE}">
      <dgm:prSet/>
      <dgm:spPr/>
      <dgm:t>
        <a:bodyPr/>
        <a:lstStyle/>
        <a:p>
          <a:endParaRPr lang="x-none" sz="3000"/>
        </a:p>
      </dgm:t>
    </dgm:pt>
    <dgm:pt modelId="{F00332E1-CCF7-4C34-A2B1-B7174ADE8698}" type="sibTrans" cxnId="{EE17C6A1-E078-41DB-B0D3-0DCE298168BE}">
      <dgm:prSet/>
      <dgm:spPr/>
      <dgm:t>
        <a:bodyPr/>
        <a:lstStyle/>
        <a:p>
          <a:endParaRPr lang="x-none" sz="3000"/>
        </a:p>
      </dgm:t>
    </dgm:pt>
    <dgm:pt modelId="{10A0EFA5-36C5-45EE-8684-32895B8E56CD}" type="pres">
      <dgm:prSet presAssocID="{3DEF3478-4334-42BB-8511-66EFFD63D99E}" presName="linear" presStyleCnt="0">
        <dgm:presLayoutVars>
          <dgm:animLvl val="lvl"/>
          <dgm:resizeHandles val="exact"/>
        </dgm:presLayoutVars>
      </dgm:prSet>
      <dgm:spPr/>
      <dgm:t>
        <a:bodyPr/>
        <a:lstStyle/>
        <a:p>
          <a:endParaRPr lang="en-US"/>
        </a:p>
      </dgm:t>
    </dgm:pt>
    <dgm:pt modelId="{61A30C5A-68CB-4869-AC17-A5570BDC628A}" type="pres">
      <dgm:prSet presAssocID="{B841EB2F-F12E-4DBC-81FF-6E63252B658D}" presName="parentText" presStyleLbl="node1" presStyleIdx="0" presStyleCnt="1" custAng="16200000" custScaleY="232805" custLinFactNeighborX="-41045" custLinFactNeighborY="-4975">
        <dgm:presLayoutVars>
          <dgm:chMax val="0"/>
          <dgm:bulletEnabled val="1"/>
        </dgm:presLayoutVars>
      </dgm:prSet>
      <dgm:spPr/>
      <dgm:t>
        <a:bodyPr/>
        <a:lstStyle/>
        <a:p>
          <a:endParaRPr lang="en-US"/>
        </a:p>
      </dgm:t>
    </dgm:pt>
  </dgm:ptLst>
  <dgm:cxnLst>
    <dgm:cxn modelId="{B7BADC2D-C279-4BA4-9CED-7700531A396C}" type="presOf" srcId="{B841EB2F-F12E-4DBC-81FF-6E63252B658D}" destId="{61A30C5A-68CB-4869-AC17-A5570BDC628A}" srcOrd="0" destOrd="0" presId="urn:microsoft.com/office/officeart/2005/8/layout/vList2"/>
    <dgm:cxn modelId="{DE8AB826-0369-4F5C-A1E8-8DFFBE30991F}" type="presOf" srcId="{3DEF3478-4334-42BB-8511-66EFFD63D99E}" destId="{10A0EFA5-36C5-45EE-8684-32895B8E56CD}" srcOrd="0" destOrd="0" presId="urn:microsoft.com/office/officeart/2005/8/layout/vList2"/>
    <dgm:cxn modelId="{EE17C6A1-E078-41DB-B0D3-0DCE298168BE}" srcId="{3DEF3478-4334-42BB-8511-66EFFD63D99E}" destId="{B841EB2F-F12E-4DBC-81FF-6E63252B658D}" srcOrd="0" destOrd="0" parTransId="{5D4260CB-0279-43AE-A8BA-AE2668DD56DA}" sibTransId="{F00332E1-CCF7-4C34-A2B1-B7174ADE8698}"/>
    <dgm:cxn modelId="{61932AD1-DDCB-4D7D-9F11-98F98BC7B493}" type="presParOf" srcId="{10A0EFA5-36C5-45EE-8684-32895B8E56CD}" destId="{61A30C5A-68CB-4869-AC17-A5570BDC628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8761A6B-6EBB-4964-BBD9-F74DDEFD4E2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x-none"/>
        </a:p>
      </dgm:t>
    </dgm:pt>
    <dgm:pt modelId="{AE038721-6576-44C4-B0FD-C81A46FAB92C}">
      <dgm:prSet custT="1">
        <dgm:style>
          <a:lnRef idx="2">
            <a:schemeClr val="accent4"/>
          </a:lnRef>
          <a:fillRef idx="1">
            <a:schemeClr val="lt1"/>
          </a:fillRef>
          <a:effectRef idx="0">
            <a:schemeClr val="accent4"/>
          </a:effectRef>
          <a:fontRef idx="minor">
            <a:schemeClr val="dk1"/>
          </a:fontRef>
        </dgm:style>
      </dgm:prSet>
      <dgm:spPr>
        <a:solidFill>
          <a:srgbClr val="FFC000"/>
        </a:solidFill>
        <a:ln/>
        <a:effectLst>
          <a:glow rad="63500">
            <a:schemeClr val="accent1">
              <a:satMod val="175000"/>
              <a:alpha val="40000"/>
            </a:schemeClr>
          </a:glow>
        </a:effectLst>
      </dgm:spPr>
      <dgm:t>
        <a:bodyPr/>
        <a:lstStyle/>
        <a:p>
          <a:pPr algn="ctr"/>
          <a:r>
            <a:rPr lang="x-none" sz="2800" b="1" i="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Backg</a:t>
          </a:r>
          <a:r>
            <a:rPr lang="en-US" sz="2800" b="1" i="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r</a:t>
          </a:r>
          <a:r>
            <a:rPr lang="x-none" sz="2800" b="1" i="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ound of the Stud</a:t>
          </a:r>
          <a:r>
            <a:rPr lang="en-GB" sz="2800" b="1" i="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y</a:t>
          </a:r>
          <a:r>
            <a:rPr lang="en-US" sz="2800" b="1" i="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	</a:t>
          </a:r>
          <a:endParaRPr lang="x-none" sz="2800" b="1"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dgm:t>
    </dgm:pt>
    <dgm:pt modelId="{DC658871-FDA7-4238-9BFB-A400DFE307CD}" type="parTrans" cxnId="{69A4D2F1-1151-42A3-8012-0A1DDE91E09A}">
      <dgm:prSet/>
      <dgm:spPr/>
      <dgm:t>
        <a:bodyPr/>
        <a:lstStyle/>
        <a:p>
          <a:endParaRPr lang="x-none"/>
        </a:p>
      </dgm:t>
    </dgm:pt>
    <dgm:pt modelId="{7DE27446-A13C-423B-9BCC-91911FC3C35A}" type="sibTrans" cxnId="{69A4D2F1-1151-42A3-8012-0A1DDE91E09A}">
      <dgm:prSet/>
      <dgm:spPr/>
      <dgm:t>
        <a:bodyPr/>
        <a:lstStyle/>
        <a:p>
          <a:endParaRPr lang="x-none"/>
        </a:p>
      </dgm:t>
    </dgm:pt>
    <dgm:pt modelId="{A02E065E-F049-4054-9599-0530F7697A76}" type="pres">
      <dgm:prSet presAssocID="{78761A6B-6EBB-4964-BBD9-F74DDEFD4E2E}" presName="linear" presStyleCnt="0">
        <dgm:presLayoutVars>
          <dgm:animLvl val="lvl"/>
          <dgm:resizeHandles val="exact"/>
        </dgm:presLayoutVars>
      </dgm:prSet>
      <dgm:spPr/>
      <dgm:t>
        <a:bodyPr/>
        <a:lstStyle/>
        <a:p>
          <a:endParaRPr lang="en-US"/>
        </a:p>
      </dgm:t>
    </dgm:pt>
    <dgm:pt modelId="{DC6A88F0-A95F-40C3-A109-6D67B7048523}" type="pres">
      <dgm:prSet presAssocID="{AE038721-6576-44C4-B0FD-C81A46FAB92C}" presName="parentText" presStyleLbl="node1" presStyleIdx="0" presStyleCnt="1" custScaleY="76670" custLinFactNeighborY="1314">
        <dgm:presLayoutVars>
          <dgm:chMax val="0"/>
          <dgm:bulletEnabled val="1"/>
        </dgm:presLayoutVars>
      </dgm:prSet>
      <dgm:spPr/>
      <dgm:t>
        <a:bodyPr/>
        <a:lstStyle/>
        <a:p>
          <a:endParaRPr lang="en-US"/>
        </a:p>
      </dgm:t>
    </dgm:pt>
  </dgm:ptLst>
  <dgm:cxnLst>
    <dgm:cxn modelId="{517C271B-0788-4DE7-9A99-3097B2E2AFFD}" type="presOf" srcId="{78761A6B-6EBB-4964-BBD9-F74DDEFD4E2E}" destId="{A02E065E-F049-4054-9599-0530F7697A76}" srcOrd="0" destOrd="0" presId="urn:microsoft.com/office/officeart/2005/8/layout/vList2"/>
    <dgm:cxn modelId="{69A4D2F1-1151-42A3-8012-0A1DDE91E09A}" srcId="{78761A6B-6EBB-4964-BBD9-F74DDEFD4E2E}" destId="{AE038721-6576-44C4-B0FD-C81A46FAB92C}" srcOrd="0" destOrd="0" parTransId="{DC658871-FDA7-4238-9BFB-A400DFE307CD}" sibTransId="{7DE27446-A13C-423B-9BCC-91911FC3C35A}"/>
    <dgm:cxn modelId="{CC357D70-30B6-4505-B926-B3578728DBD2}" type="presOf" srcId="{AE038721-6576-44C4-B0FD-C81A46FAB92C}" destId="{DC6A88F0-A95F-40C3-A109-6D67B7048523}" srcOrd="0" destOrd="0" presId="urn:microsoft.com/office/officeart/2005/8/layout/vList2"/>
    <dgm:cxn modelId="{FD152C0E-E8AF-4220-874D-7D4EF6CEF94A}" type="presParOf" srcId="{A02E065E-F049-4054-9599-0530F7697A76}" destId="{DC6A88F0-A95F-40C3-A109-6D67B704852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EDCEB55-A36D-42CD-9202-D22CE148BD45}" type="doc">
      <dgm:prSet loTypeId="urn:microsoft.com/office/officeart/2008/layout/CircularPictureCallout" loCatId="picture" qsTypeId="urn:microsoft.com/office/officeart/2005/8/quickstyle/3d1" qsCatId="3D" csTypeId="urn:microsoft.com/office/officeart/2005/8/colors/accent1_2" csCatId="accent1" phldr="1"/>
      <dgm:spPr/>
      <dgm:t>
        <a:bodyPr/>
        <a:lstStyle/>
        <a:p>
          <a:endParaRPr lang="x-none"/>
        </a:p>
      </dgm:t>
    </dgm:pt>
    <dgm:pt modelId="{8313C330-CB34-48E8-9B9D-082324EF1762}">
      <dgm:prSet/>
      <dgm:spPr/>
      <dgm:t>
        <a:bodyPr/>
        <a:lstStyle/>
        <a:p>
          <a:endParaRPr lang="x-none"/>
        </a:p>
      </dgm:t>
    </dgm:pt>
    <dgm:pt modelId="{42D0DC99-603D-40EB-B1CF-542F3A44F01B}" type="parTrans" cxnId="{3E0A4ECB-DDCF-4A1C-9FA7-CD2B88C4259B}">
      <dgm:prSet/>
      <dgm:spPr/>
      <dgm:t>
        <a:bodyPr/>
        <a:lstStyle/>
        <a:p>
          <a:endParaRPr lang="x-none"/>
        </a:p>
      </dgm:t>
    </dgm:pt>
    <dgm:pt modelId="{6ED47DE7-DFB3-405C-A214-1B9FD7DDFE8F}" type="sibTrans" cxnId="{3E0A4ECB-DDCF-4A1C-9FA7-CD2B88C4259B}">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45000" r="-45000"/>
          </a:stretch>
        </a:blipFill>
      </dgm:spPr>
      <dgm:t>
        <a:bodyPr/>
        <a:lstStyle/>
        <a:p>
          <a:endParaRPr lang="x-none"/>
        </a:p>
      </dgm:t>
    </dgm:pt>
    <dgm:pt modelId="{B8BB31B8-BE16-4CC1-8311-4650A2BD6203}">
      <dgm:prSet/>
      <dgm:spPr/>
      <dgm:t>
        <a:bodyPr/>
        <a:lstStyle/>
        <a:p>
          <a:r>
            <a:rPr lang="en-US" b="1" i="0" baseline="0" dirty="0">
              <a:latin typeface="Cambria" panose="02040503050406030204" pitchFamily="18" charset="0"/>
              <a:ea typeface="Cambria" panose="02040503050406030204" pitchFamily="18" charset="0"/>
            </a:rPr>
            <a:t>Area of the study</a:t>
          </a:r>
          <a:endParaRPr lang="x-none" dirty="0">
            <a:latin typeface="Cambria" panose="02040503050406030204" pitchFamily="18" charset="0"/>
            <a:ea typeface="Cambria" panose="02040503050406030204" pitchFamily="18" charset="0"/>
          </a:endParaRPr>
        </a:p>
      </dgm:t>
    </dgm:pt>
    <dgm:pt modelId="{30E9CDB4-161E-44E3-AB56-B394BECC7DEC}" type="parTrans" cxnId="{84433A9E-1E98-4FBD-AE0E-C2B5A682E1ED}">
      <dgm:prSet/>
      <dgm:spPr/>
      <dgm:t>
        <a:bodyPr/>
        <a:lstStyle/>
        <a:p>
          <a:endParaRPr lang="x-none"/>
        </a:p>
      </dgm:t>
    </dgm:pt>
    <dgm:pt modelId="{F5E3B164-84D5-4A8D-8807-E008CEA39CFA}" type="sibTrans" cxnId="{84433A9E-1E98-4FBD-AE0E-C2B5A682E1ED}">
      <dgm:prSet/>
      <dgm:spPr>
        <a:blipFill>
          <a:blip xmlns:r="http://schemas.openxmlformats.org/officeDocument/2006/relationships" r:embed="rId2"/>
          <a:srcRect/>
          <a:stretch>
            <a:fillRect t="-3000" b="-3000"/>
          </a:stretch>
        </a:blipFill>
      </dgm:spPr>
      <dgm:t>
        <a:bodyPr/>
        <a:lstStyle/>
        <a:p>
          <a:endParaRPr lang="x-none"/>
        </a:p>
      </dgm:t>
    </dgm:pt>
    <dgm:pt modelId="{E153E3E5-4C12-420E-8965-7F5E4174AD0A}">
      <dgm:prSet/>
      <dgm:spPr/>
      <dgm:t>
        <a:bodyPr/>
        <a:lstStyle/>
        <a:p>
          <a:r>
            <a:rPr lang="en-US" b="0" i="0" baseline="0" dirty="0">
              <a:latin typeface="Cambria" panose="02040503050406030204" pitchFamily="18" charset="0"/>
              <a:ea typeface="Cambria" panose="02040503050406030204" pitchFamily="18" charset="0"/>
            </a:rPr>
            <a:t>The study area is Agege Pen Cinema. </a:t>
          </a:r>
          <a:r>
            <a:rPr lang="en-US" dirty="0">
              <a:latin typeface="Cambria" panose="02040503050406030204" pitchFamily="18" charset="0"/>
              <a:ea typeface="Cambria" panose="02040503050406030204" pitchFamily="18" charset="0"/>
            </a:rPr>
            <a:t>It is a densely populated area, aside from being a major road and rail transport terminus in Lagos. The newly constructed flyover bridge connects Oba </a:t>
          </a:r>
          <a:r>
            <a:rPr lang="en-US" dirty="0" err="1">
              <a:latin typeface="Cambria" panose="02040503050406030204" pitchFamily="18" charset="0"/>
              <a:ea typeface="Cambria" panose="02040503050406030204" pitchFamily="18" charset="0"/>
            </a:rPr>
            <a:t>Ogunji</a:t>
          </a:r>
          <a:r>
            <a:rPr lang="en-US" dirty="0">
              <a:latin typeface="Cambria" panose="02040503050406030204" pitchFamily="18" charset="0"/>
              <a:ea typeface="Cambria" panose="02040503050406030204" pitchFamily="18" charset="0"/>
            </a:rPr>
            <a:t> Road where it takes off with </a:t>
          </a:r>
          <a:r>
            <a:rPr lang="en-US" dirty="0" err="1">
              <a:latin typeface="Cambria" panose="02040503050406030204" pitchFamily="18" charset="0"/>
              <a:ea typeface="Cambria" panose="02040503050406030204" pitchFamily="18" charset="0"/>
            </a:rPr>
            <a:t>Agunbiade</a:t>
          </a:r>
          <a:r>
            <a:rPr lang="en-US" dirty="0">
              <a:latin typeface="Cambria" panose="02040503050406030204" pitchFamily="18" charset="0"/>
              <a:ea typeface="Cambria" panose="02040503050406030204" pitchFamily="18" charset="0"/>
            </a:rPr>
            <a:t> on the other side, also has a railway underpass and three abatements splitting into adjoining streets all around the axis.</a:t>
          </a:r>
          <a:endParaRPr lang="x-none" dirty="0">
            <a:latin typeface="Cambria" panose="02040503050406030204" pitchFamily="18" charset="0"/>
            <a:ea typeface="Cambria" panose="02040503050406030204" pitchFamily="18" charset="0"/>
          </a:endParaRPr>
        </a:p>
      </dgm:t>
    </dgm:pt>
    <dgm:pt modelId="{C1D123B8-E525-43BA-9626-F802B9E977A7}" type="parTrans" cxnId="{724175F9-C1C6-47AF-9ECD-1132895B33AE}">
      <dgm:prSet/>
      <dgm:spPr/>
      <dgm:t>
        <a:bodyPr/>
        <a:lstStyle/>
        <a:p>
          <a:endParaRPr lang="x-none"/>
        </a:p>
      </dgm:t>
    </dgm:pt>
    <dgm:pt modelId="{23C15242-C2BA-4035-9AD1-D64DA8792D4D}" type="sibTrans" cxnId="{724175F9-C1C6-47AF-9ECD-1132895B33AE}">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t>
        <a:bodyPr/>
        <a:lstStyle/>
        <a:p>
          <a:endParaRPr lang="x-none"/>
        </a:p>
      </dgm:t>
    </dgm:pt>
    <dgm:pt modelId="{E1DD27CC-AC91-4E85-B53E-0DAA71D6ED6A}">
      <dgm:prSet/>
      <dgm:spPr/>
      <dgm:t>
        <a:bodyPr/>
        <a:lstStyle/>
        <a:p>
          <a:r>
            <a:rPr lang="en-US" b="0" i="0" baseline="0" dirty="0">
              <a:latin typeface="Cambria" panose="02040503050406030204" pitchFamily="18" charset="0"/>
              <a:ea typeface="Cambria" panose="02040503050406030204" pitchFamily="18" charset="0"/>
            </a:rPr>
            <a:t>The population of the area is projected at 1,507,591 in</a:t>
          </a:r>
          <a:r>
            <a:rPr lang="en-US" dirty="0">
              <a:latin typeface="Cambria" panose="02040503050406030204" pitchFamily="18" charset="0"/>
              <a:ea typeface="Cambria" panose="02040503050406030204" pitchFamily="18" charset="0"/>
            </a:rPr>
            <a:t> 2018 with population density at 88,682 – </a:t>
          </a:r>
          <a:r>
            <a:rPr lang="en-US" b="0" i="0" baseline="0" dirty="0">
              <a:latin typeface="Cambria" panose="02040503050406030204" pitchFamily="18" charset="0"/>
              <a:ea typeface="Cambria" panose="02040503050406030204" pitchFamily="18" charset="0"/>
            </a:rPr>
            <a:t>Abstract </a:t>
          </a:r>
          <a:r>
            <a:rPr lang="en-US" dirty="0">
              <a:latin typeface="Cambria" panose="02040503050406030204" pitchFamily="18" charset="0"/>
              <a:ea typeface="Cambria" panose="02040503050406030204" pitchFamily="18" charset="0"/>
            </a:rPr>
            <a:t>of LGA Statistics, LBS(2019)</a:t>
          </a:r>
          <a:r>
            <a:rPr lang="en-US" b="0" i="0" baseline="0" dirty="0">
              <a:latin typeface="Cambria" panose="02040503050406030204" pitchFamily="18" charset="0"/>
              <a:ea typeface="Cambria" panose="02040503050406030204" pitchFamily="18" charset="0"/>
            </a:rPr>
            <a:t>, also with a </a:t>
          </a:r>
          <a:r>
            <a:rPr lang="en-US" dirty="0">
              <a:latin typeface="Cambria" panose="02040503050406030204" pitchFamily="18" charset="0"/>
              <a:ea typeface="Cambria" panose="02040503050406030204" pitchFamily="18" charset="0"/>
            </a:rPr>
            <a:t>land mass of about 17 Square Kilometer.</a:t>
          </a:r>
          <a:endParaRPr lang="x-none" dirty="0">
            <a:latin typeface="Cambria" panose="02040503050406030204" pitchFamily="18" charset="0"/>
            <a:ea typeface="Cambria" panose="02040503050406030204" pitchFamily="18" charset="0"/>
          </a:endParaRPr>
        </a:p>
      </dgm:t>
    </dgm:pt>
    <dgm:pt modelId="{163A3721-3646-4E0A-A2A3-C02488A432C1}" type="parTrans" cxnId="{97468D3D-7FBA-408B-81E5-C493D66A9976}">
      <dgm:prSet/>
      <dgm:spPr/>
      <dgm:t>
        <a:bodyPr/>
        <a:lstStyle/>
        <a:p>
          <a:endParaRPr lang="x-none"/>
        </a:p>
      </dgm:t>
    </dgm:pt>
    <dgm:pt modelId="{15032C0F-AC5B-4B3D-9E84-BD262895249D}" type="sibTrans" cxnId="{97468D3D-7FBA-408B-81E5-C493D66A9976}">
      <dgm:prSet/>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t>
        <a:bodyPr/>
        <a:lstStyle/>
        <a:p>
          <a:endParaRPr lang="x-none"/>
        </a:p>
      </dgm:t>
    </dgm:pt>
    <dgm:pt modelId="{7F9BEE83-F342-4582-A23B-E6997DA7E214}" type="pres">
      <dgm:prSet presAssocID="{AEDCEB55-A36D-42CD-9202-D22CE148BD45}" presName="Name0" presStyleCnt="0">
        <dgm:presLayoutVars>
          <dgm:chMax val="7"/>
          <dgm:chPref val="7"/>
          <dgm:dir/>
        </dgm:presLayoutVars>
      </dgm:prSet>
      <dgm:spPr/>
      <dgm:t>
        <a:bodyPr/>
        <a:lstStyle/>
        <a:p>
          <a:endParaRPr lang="en-US"/>
        </a:p>
      </dgm:t>
    </dgm:pt>
    <dgm:pt modelId="{679468C8-E888-4185-9F40-7477B6FD4DFB}" type="pres">
      <dgm:prSet presAssocID="{AEDCEB55-A36D-42CD-9202-D22CE148BD45}" presName="Name1" presStyleCnt="0"/>
      <dgm:spPr/>
    </dgm:pt>
    <dgm:pt modelId="{3315B81C-44E0-41CA-82BA-E00C4F9E0EEA}" type="pres">
      <dgm:prSet presAssocID="{6ED47DE7-DFB3-405C-A214-1B9FD7DDFE8F}" presName="picture_1" presStyleCnt="0"/>
      <dgm:spPr/>
    </dgm:pt>
    <dgm:pt modelId="{196B2431-163C-4D7A-976C-D750696D4B6E}" type="pres">
      <dgm:prSet presAssocID="{6ED47DE7-DFB3-405C-A214-1B9FD7DDFE8F}" presName="pictureRepeatNode" presStyleLbl="alignImgPlace1" presStyleIdx="0" presStyleCnt="4"/>
      <dgm:spPr/>
      <dgm:t>
        <a:bodyPr/>
        <a:lstStyle/>
        <a:p>
          <a:endParaRPr lang="en-US"/>
        </a:p>
      </dgm:t>
    </dgm:pt>
    <dgm:pt modelId="{558FA5B8-95D7-479A-9C7E-ED9484644F29}" type="pres">
      <dgm:prSet presAssocID="{8313C330-CB34-48E8-9B9D-082324EF1762}" presName="text_1" presStyleLbl="node1" presStyleIdx="0" presStyleCnt="0">
        <dgm:presLayoutVars>
          <dgm:bulletEnabled val="1"/>
        </dgm:presLayoutVars>
      </dgm:prSet>
      <dgm:spPr/>
      <dgm:t>
        <a:bodyPr/>
        <a:lstStyle/>
        <a:p>
          <a:endParaRPr lang="en-US"/>
        </a:p>
      </dgm:t>
    </dgm:pt>
    <dgm:pt modelId="{DBDE18D1-DB52-4A82-9311-F55FA907BAD7}" type="pres">
      <dgm:prSet presAssocID="{F5E3B164-84D5-4A8D-8807-E008CEA39CFA}" presName="picture_2" presStyleCnt="0"/>
      <dgm:spPr/>
    </dgm:pt>
    <dgm:pt modelId="{C108283D-3F1B-4721-A67E-E1244C91499E}" type="pres">
      <dgm:prSet presAssocID="{F5E3B164-84D5-4A8D-8807-E008CEA39CFA}" presName="pictureRepeatNode" presStyleLbl="alignImgPlace1" presStyleIdx="1" presStyleCnt="4"/>
      <dgm:spPr/>
      <dgm:t>
        <a:bodyPr/>
        <a:lstStyle/>
        <a:p>
          <a:endParaRPr lang="en-US"/>
        </a:p>
      </dgm:t>
    </dgm:pt>
    <dgm:pt modelId="{B2C21DDA-E3F9-40B2-99BB-2CD395E15358}" type="pres">
      <dgm:prSet presAssocID="{B8BB31B8-BE16-4CC1-8311-4650A2BD6203}" presName="line_2" presStyleLbl="parChTrans1D1" presStyleIdx="0" presStyleCnt="3"/>
      <dgm:spPr/>
    </dgm:pt>
    <dgm:pt modelId="{D1BC55C6-A5F9-408A-A7C9-06DB09268C40}" type="pres">
      <dgm:prSet presAssocID="{B8BB31B8-BE16-4CC1-8311-4650A2BD6203}" presName="textparent_2" presStyleLbl="node1" presStyleIdx="0" presStyleCnt="0"/>
      <dgm:spPr/>
    </dgm:pt>
    <dgm:pt modelId="{C21B0C89-7CCA-410A-9611-6A530D07B20E}" type="pres">
      <dgm:prSet presAssocID="{B8BB31B8-BE16-4CC1-8311-4650A2BD6203}" presName="text_2" presStyleLbl="revTx" presStyleIdx="0" presStyleCnt="3" custScaleX="683455">
        <dgm:presLayoutVars>
          <dgm:bulletEnabled val="1"/>
        </dgm:presLayoutVars>
      </dgm:prSet>
      <dgm:spPr/>
      <dgm:t>
        <a:bodyPr/>
        <a:lstStyle/>
        <a:p>
          <a:endParaRPr lang="en-US"/>
        </a:p>
      </dgm:t>
    </dgm:pt>
    <dgm:pt modelId="{C08B41EF-1CDD-4C5D-8B24-A4A33497E74F}" type="pres">
      <dgm:prSet presAssocID="{23C15242-C2BA-4035-9AD1-D64DA8792D4D}" presName="picture_3" presStyleCnt="0"/>
      <dgm:spPr/>
    </dgm:pt>
    <dgm:pt modelId="{722C1137-A6A5-4D65-909E-2673066898A7}" type="pres">
      <dgm:prSet presAssocID="{23C15242-C2BA-4035-9AD1-D64DA8792D4D}" presName="pictureRepeatNode" presStyleLbl="alignImgPlace1" presStyleIdx="2" presStyleCnt="4"/>
      <dgm:spPr/>
      <dgm:t>
        <a:bodyPr/>
        <a:lstStyle/>
        <a:p>
          <a:endParaRPr lang="en-US"/>
        </a:p>
      </dgm:t>
    </dgm:pt>
    <dgm:pt modelId="{A2D91E31-FF3F-4F50-BBE6-B7E6C9990638}" type="pres">
      <dgm:prSet presAssocID="{E153E3E5-4C12-420E-8965-7F5E4174AD0A}" presName="line_3" presStyleLbl="parChTrans1D1" presStyleIdx="1" presStyleCnt="3"/>
      <dgm:spPr/>
    </dgm:pt>
    <dgm:pt modelId="{FA50952E-D552-42A6-B0B6-7FAABF36C1C8}" type="pres">
      <dgm:prSet presAssocID="{E153E3E5-4C12-420E-8965-7F5E4174AD0A}" presName="textparent_3" presStyleLbl="node1" presStyleIdx="0" presStyleCnt="0"/>
      <dgm:spPr/>
    </dgm:pt>
    <dgm:pt modelId="{4EC5248A-F4AA-4734-B1BB-B4793E91568B}" type="pres">
      <dgm:prSet presAssocID="{E153E3E5-4C12-420E-8965-7F5E4174AD0A}" presName="text_3" presStyleLbl="revTx" presStyleIdx="1" presStyleCnt="3">
        <dgm:presLayoutVars>
          <dgm:bulletEnabled val="1"/>
        </dgm:presLayoutVars>
      </dgm:prSet>
      <dgm:spPr/>
      <dgm:t>
        <a:bodyPr/>
        <a:lstStyle/>
        <a:p>
          <a:endParaRPr lang="en-US"/>
        </a:p>
      </dgm:t>
    </dgm:pt>
    <dgm:pt modelId="{DD6D4D44-1142-4266-808A-BF82CC0670B9}" type="pres">
      <dgm:prSet presAssocID="{15032C0F-AC5B-4B3D-9E84-BD262895249D}" presName="picture_4" presStyleCnt="0"/>
      <dgm:spPr/>
    </dgm:pt>
    <dgm:pt modelId="{A979DEB3-A072-4A0A-912C-A8D866C4CEB9}" type="pres">
      <dgm:prSet presAssocID="{15032C0F-AC5B-4B3D-9E84-BD262895249D}" presName="pictureRepeatNode" presStyleLbl="alignImgPlace1" presStyleIdx="3" presStyleCnt="4"/>
      <dgm:spPr/>
      <dgm:t>
        <a:bodyPr/>
        <a:lstStyle/>
        <a:p>
          <a:endParaRPr lang="en-US"/>
        </a:p>
      </dgm:t>
    </dgm:pt>
    <dgm:pt modelId="{87DE2967-7A2C-4DB6-9A04-E4D1611A73BE}" type="pres">
      <dgm:prSet presAssocID="{E1DD27CC-AC91-4E85-B53E-0DAA71D6ED6A}" presName="line_4" presStyleLbl="parChTrans1D1" presStyleIdx="2" presStyleCnt="3"/>
      <dgm:spPr/>
    </dgm:pt>
    <dgm:pt modelId="{D6D03E4E-D1FD-49DD-9101-0760F6F45997}" type="pres">
      <dgm:prSet presAssocID="{E1DD27CC-AC91-4E85-B53E-0DAA71D6ED6A}" presName="textparent_4" presStyleLbl="node1" presStyleIdx="0" presStyleCnt="0"/>
      <dgm:spPr/>
    </dgm:pt>
    <dgm:pt modelId="{3C0EE93F-B1FE-4407-9053-5DAE90A17CF3}" type="pres">
      <dgm:prSet presAssocID="{E1DD27CC-AC91-4E85-B53E-0DAA71D6ED6A}" presName="text_4" presStyleLbl="revTx" presStyleIdx="2" presStyleCnt="3" custScaleX="220962">
        <dgm:presLayoutVars>
          <dgm:bulletEnabled val="1"/>
        </dgm:presLayoutVars>
      </dgm:prSet>
      <dgm:spPr/>
      <dgm:t>
        <a:bodyPr/>
        <a:lstStyle/>
        <a:p>
          <a:endParaRPr lang="en-US"/>
        </a:p>
      </dgm:t>
    </dgm:pt>
  </dgm:ptLst>
  <dgm:cxnLst>
    <dgm:cxn modelId="{3E0A4ECB-DDCF-4A1C-9FA7-CD2B88C4259B}" srcId="{AEDCEB55-A36D-42CD-9202-D22CE148BD45}" destId="{8313C330-CB34-48E8-9B9D-082324EF1762}" srcOrd="0" destOrd="0" parTransId="{42D0DC99-603D-40EB-B1CF-542F3A44F01B}" sibTransId="{6ED47DE7-DFB3-405C-A214-1B9FD7DDFE8F}"/>
    <dgm:cxn modelId="{724175F9-C1C6-47AF-9ECD-1132895B33AE}" srcId="{AEDCEB55-A36D-42CD-9202-D22CE148BD45}" destId="{E153E3E5-4C12-420E-8965-7F5E4174AD0A}" srcOrd="2" destOrd="0" parTransId="{C1D123B8-E525-43BA-9626-F802B9E977A7}" sibTransId="{23C15242-C2BA-4035-9AD1-D64DA8792D4D}"/>
    <dgm:cxn modelId="{97468D3D-7FBA-408B-81E5-C493D66A9976}" srcId="{AEDCEB55-A36D-42CD-9202-D22CE148BD45}" destId="{E1DD27CC-AC91-4E85-B53E-0DAA71D6ED6A}" srcOrd="3" destOrd="0" parTransId="{163A3721-3646-4E0A-A2A3-C02488A432C1}" sibTransId="{15032C0F-AC5B-4B3D-9E84-BD262895249D}"/>
    <dgm:cxn modelId="{3A837698-AEC5-4993-B076-1AB6FE0C4FFA}" type="presOf" srcId="{E1DD27CC-AC91-4E85-B53E-0DAA71D6ED6A}" destId="{3C0EE93F-B1FE-4407-9053-5DAE90A17CF3}" srcOrd="0" destOrd="0" presId="urn:microsoft.com/office/officeart/2008/layout/CircularPictureCallout"/>
    <dgm:cxn modelId="{621B0B9A-A9C3-45E0-BAAA-17A0563CD578}" type="presOf" srcId="{F5E3B164-84D5-4A8D-8807-E008CEA39CFA}" destId="{C108283D-3F1B-4721-A67E-E1244C91499E}" srcOrd="0" destOrd="0" presId="urn:microsoft.com/office/officeart/2008/layout/CircularPictureCallout"/>
    <dgm:cxn modelId="{4F175EFE-005C-43CB-9570-5F1F4241389F}" type="presOf" srcId="{E153E3E5-4C12-420E-8965-7F5E4174AD0A}" destId="{4EC5248A-F4AA-4734-B1BB-B4793E91568B}" srcOrd="0" destOrd="0" presId="urn:microsoft.com/office/officeart/2008/layout/CircularPictureCallout"/>
    <dgm:cxn modelId="{36FAB70A-007C-4D94-B685-C7C28EF2E938}" type="presOf" srcId="{23C15242-C2BA-4035-9AD1-D64DA8792D4D}" destId="{722C1137-A6A5-4D65-909E-2673066898A7}" srcOrd="0" destOrd="0" presId="urn:microsoft.com/office/officeart/2008/layout/CircularPictureCallout"/>
    <dgm:cxn modelId="{8A02A7D8-FD02-4A4A-AE5B-5EE450A71731}" type="presOf" srcId="{6ED47DE7-DFB3-405C-A214-1B9FD7DDFE8F}" destId="{196B2431-163C-4D7A-976C-D750696D4B6E}" srcOrd="0" destOrd="0" presId="urn:microsoft.com/office/officeart/2008/layout/CircularPictureCallout"/>
    <dgm:cxn modelId="{FB4D2AF2-9EBA-4D48-89CF-A8439D423136}" type="presOf" srcId="{15032C0F-AC5B-4B3D-9E84-BD262895249D}" destId="{A979DEB3-A072-4A0A-912C-A8D866C4CEB9}" srcOrd="0" destOrd="0" presId="urn:microsoft.com/office/officeart/2008/layout/CircularPictureCallout"/>
    <dgm:cxn modelId="{1F3F86F1-5C85-49B9-891D-EB1295F09E17}" type="presOf" srcId="{B8BB31B8-BE16-4CC1-8311-4650A2BD6203}" destId="{C21B0C89-7CCA-410A-9611-6A530D07B20E}" srcOrd="0" destOrd="0" presId="urn:microsoft.com/office/officeart/2008/layout/CircularPictureCallout"/>
    <dgm:cxn modelId="{0F749927-9559-4B2E-9816-CC786D1A998A}" type="presOf" srcId="{8313C330-CB34-48E8-9B9D-082324EF1762}" destId="{558FA5B8-95D7-479A-9C7E-ED9484644F29}" srcOrd="0" destOrd="0" presId="urn:microsoft.com/office/officeart/2008/layout/CircularPictureCallout"/>
    <dgm:cxn modelId="{40BA557B-57D2-4859-91FC-F30A01A37F39}" type="presOf" srcId="{AEDCEB55-A36D-42CD-9202-D22CE148BD45}" destId="{7F9BEE83-F342-4582-A23B-E6997DA7E214}" srcOrd="0" destOrd="0" presId="urn:microsoft.com/office/officeart/2008/layout/CircularPictureCallout"/>
    <dgm:cxn modelId="{84433A9E-1E98-4FBD-AE0E-C2B5A682E1ED}" srcId="{AEDCEB55-A36D-42CD-9202-D22CE148BD45}" destId="{B8BB31B8-BE16-4CC1-8311-4650A2BD6203}" srcOrd="1" destOrd="0" parTransId="{30E9CDB4-161E-44E3-AB56-B394BECC7DEC}" sibTransId="{F5E3B164-84D5-4A8D-8807-E008CEA39CFA}"/>
    <dgm:cxn modelId="{DB75CCB3-65B9-40B5-8CE5-DFD23E978225}" type="presParOf" srcId="{7F9BEE83-F342-4582-A23B-E6997DA7E214}" destId="{679468C8-E888-4185-9F40-7477B6FD4DFB}" srcOrd="0" destOrd="0" presId="urn:microsoft.com/office/officeart/2008/layout/CircularPictureCallout"/>
    <dgm:cxn modelId="{22A75A13-7D3C-4309-BD81-C8211C8CD3C2}" type="presParOf" srcId="{679468C8-E888-4185-9F40-7477B6FD4DFB}" destId="{3315B81C-44E0-41CA-82BA-E00C4F9E0EEA}" srcOrd="0" destOrd="0" presId="urn:microsoft.com/office/officeart/2008/layout/CircularPictureCallout"/>
    <dgm:cxn modelId="{9C042FDC-50ED-49A9-8F66-DF8F3316D946}" type="presParOf" srcId="{3315B81C-44E0-41CA-82BA-E00C4F9E0EEA}" destId="{196B2431-163C-4D7A-976C-D750696D4B6E}" srcOrd="0" destOrd="0" presId="urn:microsoft.com/office/officeart/2008/layout/CircularPictureCallout"/>
    <dgm:cxn modelId="{8A864524-EC90-4BA4-85F9-F7D37A8B0E9D}" type="presParOf" srcId="{679468C8-E888-4185-9F40-7477B6FD4DFB}" destId="{558FA5B8-95D7-479A-9C7E-ED9484644F29}" srcOrd="1" destOrd="0" presId="urn:microsoft.com/office/officeart/2008/layout/CircularPictureCallout"/>
    <dgm:cxn modelId="{58461BA6-3C91-4244-BA12-5D7442ADEC69}" type="presParOf" srcId="{679468C8-E888-4185-9F40-7477B6FD4DFB}" destId="{DBDE18D1-DB52-4A82-9311-F55FA907BAD7}" srcOrd="2" destOrd="0" presId="urn:microsoft.com/office/officeart/2008/layout/CircularPictureCallout"/>
    <dgm:cxn modelId="{2EF2FF39-CD68-42B8-AD90-7A7D31EF0C20}" type="presParOf" srcId="{DBDE18D1-DB52-4A82-9311-F55FA907BAD7}" destId="{C108283D-3F1B-4721-A67E-E1244C91499E}" srcOrd="0" destOrd="0" presId="urn:microsoft.com/office/officeart/2008/layout/CircularPictureCallout"/>
    <dgm:cxn modelId="{07D981D2-C5BF-452F-9453-819F90ADF81F}" type="presParOf" srcId="{679468C8-E888-4185-9F40-7477B6FD4DFB}" destId="{B2C21DDA-E3F9-40B2-99BB-2CD395E15358}" srcOrd="3" destOrd="0" presId="urn:microsoft.com/office/officeart/2008/layout/CircularPictureCallout"/>
    <dgm:cxn modelId="{7874387D-156A-497A-A7D0-5CADBBFFD006}" type="presParOf" srcId="{679468C8-E888-4185-9F40-7477B6FD4DFB}" destId="{D1BC55C6-A5F9-408A-A7C9-06DB09268C40}" srcOrd="4" destOrd="0" presId="urn:microsoft.com/office/officeart/2008/layout/CircularPictureCallout"/>
    <dgm:cxn modelId="{FADB7D56-0E21-43F8-A12B-3139457424C0}" type="presParOf" srcId="{D1BC55C6-A5F9-408A-A7C9-06DB09268C40}" destId="{C21B0C89-7CCA-410A-9611-6A530D07B20E}" srcOrd="0" destOrd="0" presId="urn:microsoft.com/office/officeart/2008/layout/CircularPictureCallout"/>
    <dgm:cxn modelId="{7448D83E-8BFE-4224-B48B-9650647034E3}" type="presParOf" srcId="{679468C8-E888-4185-9F40-7477B6FD4DFB}" destId="{C08B41EF-1CDD-4C5D-8B24-A4A33497E74F}" srcOrd="5" destOrd="0" presId="urn:microsoft.com/office/officeart/2008/layout/CircularPictureCallout"/>
    <dgm:cxn modelId="{EFDCC042-7806-4985-90CD-BE2113617E08}" type="presParOf" srcId="{C08B41EF-1CDD-4C5D-8B24-A4A33497E74F}" destId="{722C1137-A6A5-4D65-909E-2673066898A7}" srcOrd="0" destOrd="0" presId="urn:microsoft.com/office/officeart/2008/layout/CircularPictureCallout"/>
    <dgm:cxn modelId="{3ADB203D-A4B1-4A84-8136-9A29EF1FE15D}" type="presParOf" srcId="{679468C8-E888-4185-9F40-7477B6FD4DFB}" destId="{A2D91E31-FF3F-4F50-BBE6-B7E6C9990638}" srcOrd="6" destOrd="0" presId="urn:microsoft.com/office/officeart/2008/layout/CircularPictureCallout"/>
    <dgm:cxn modelId="{12D37B84-7260-4881-9F8C-8023D255498D}" type="presParOf" srcId="{679468C8-E888-4185-9F40-7477B6FD4DFB}" destId="{FA50952E-D552-42A6-B0B6-7FAABF36C1C8}" srcOrd="7" destOrd="0" presId="urn:microsoft.com/office/officeart/2008/layout/CircularPictureCallout"/>
    <dgm:cxn modelId="{7DB6C3B5-228D-4F2E-B5AD-2CF0E9BED7E7}" type="presParOf" srcId="{FA50952E-D552-42A6-B0B6-7FAABF36C1C8}" destId="{4EC5248A-F4AA-4734-B1BB-B4793E91568B}" srcOrd="0" destOrd="0" presId="urn:microsoft.com/office/officeart/2008/layout/CircularPictureCallout"/>
    <dgm:cxn modelId="{562294AE-81CE-46D1-B885-8474BEBD3277}" type="presParOf" srcId="{679468C8-E888-4185-9F40-7477B6FD4DFB}" destId="{DD6D4D44-1142-4266-808A-BF82CC0670B9}" srcOrd="8" destOrd="0" presId="urn:microsoft.com/office/officeart/2008/layout/CircularPictureCallout"/>
    <dgm:cxn modelId="{7D312A19-0215-47B0-96A9-1ACEE95BA7DA}" type="presParOf" srcId="{DD6D4D44-1142-4266-808A-BF82CC0670B9}" destId="{A979DEB3-A072-4A0A-912C-A8D866C4CEB9}" srcOrd="0" destOrd="0" presId="urn:microsoft.com/office/officeart/2008/layout/CircularPictureCallout"/>
    <dgm:cxn modelId="{875DBF6B-3BB5-43AB-A5E6-574869498F64}" type="presParOf" srcId="{679468C8-E888-4185-9F40-7477B6FD4DFB}" destId="{87DE2967-7A2C-4DB6-9A04-E4D1611A73BE}" srcOrd="9" destOrd="0" presId="urn:microsoft.com/office/officeart/2008/layout/CircularPictureCallout"/>
    <dgm:cxn modelId="{AD521E15-5192-4F73-886E-6DB359E617B0}" type="presParOf" srcId="{679468C8-E888-4185-9F40-7477B6FD4DFB}" destId="{D6D03E4E-D1FD-49DD-9101-0760F6F45997}" srcOrd="10" destOrd="0" presId="urn:microsoft.com/office/officeart/2008/layout/CircularPictureCallout"/>
    <dgm:cxn modelId="{29B04055-124F-460A-991B-31F61E134454}" type="presParOf" srcId="{D6D03E4E-D1FD-49DD-9101-0760F6F45997}" destId="{3C0EE93F-B1FE-4407-9053-5DAE90A17CF3}" srcOrd="0" destOrd="0" presId="urn:microsoft.com/office/officeart/2008/layout/CircularPictureCallou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DB1D140-4B19-4917-9730-D58F19D795DE}"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x-none"/>
        </a:p>
      </dgm:t>
    </dgm:pt>
    <dgm:pt modelId="{69E76611-0CF7-4545-86CF-87B06F337814}">
      <dgm:prSet custT="1"/>
      <dgm:spPr/>
      <dgm:t>
        <a:bodyPr/>
        <a:lstStyle/>
        <a:p>
          <a:pPr algn="l"/>
          <a:r>
            <a:rPr lang="en-US" sz="1700" b="0" i="0" baseline="0" dirty="0">
              <a:latin typeface="Cambria" panose="02040503050406030204" pitchFamily="18" charset="0"/>
              <a:ea typeface="Cambria" panose="02040503050406030204" pitchFamily="18" charset="0"/>
            </a:rPr>
            <a:t>In recent years, increasing congestion on urban roads has directed attention to the development of more sustainable forms of transportation. The fact that efficient transportation systems serve as catalyst for sound land use planning and diversifying each form of transportation is increasingly being recognized. Both reasons have provided an opportunity for road transport to play more significant role in urban mobility schemes.</a:t>
          </a:r>
          <a:endParaRPr lang="x-none" sz="1700" dirty="0">
            <a:latin typeface="Cambria" panose="02040503050406030204" pitchFamily="18" charset="0"/>
            <a:ea typeface="Cambria" panose="02040503050406030204" pitchFamily="18" charset="0"/>
          </a:endParaRPr>
        </a:p>
      </dgm:t>
    </dgm:pt>
    <dgm:pt modelId="{841CC671-B9BD-4455-89B5-66CE8A795109}" type="parTrans" cxnId="{9CB43053-0D43-4490-895A-47EC40F882DA}">
      <dgm:prSet/>
      <dgm:spPr/>
      <dgm:t>
        <a:bodyPr/>
        <a:lstStyle/>
        <a:p>
          <a:endParaRPr lang="x-none"/>
        </a:p>
      </dgm:t>
    </dgm:pt>
    <dgm:pt modelId="{08EDC81E-5D3D-44DF-9B75-72A32D70D059}" type="sibTrans" cxnId="{9CB43053-0D43-4490-895A-47EC40F882DA}">
      <dgm:prSet/>
      <dgm:spPr/>
      <dgm:t>
        <a:bodyPr/>
        <a:lstStyle/>
        <a:p>
          <a:endParaRPr lang="x-none"/>
        </a:p>
      </dgm:t>
    </dgm:pt>
    <dgm:pt modelId="{6ECE0A9D-6F5A-4B97-951F-F1BD8645EEAC}">
      <dgm:prSet custT="1"/>
      <dgm:spPr/>
      <dgm:t>
        <a:bodyPr/>
        <a:lstStyle/>
        <a:p>
          <a:pPr algn="l"/>
          <a:r>
            <a:rPr lang="en-US" sz="1700" b="0" i="0" baseline="0" dirty="0">
              <a:latin typeface="Cambria" panose="02040503050406030204" pitchFamily="18" charset="0"/>
              <a:ea typeface="Cambria" panose="02040503050406030204" pitchFamily="18" charset="0"/>
            </a:rPr>
            <a:t>The improvement and rehabilitation of road transport in Lagos has the potential to help address the serious gridlock experienced in movement of people, goods and services and </a:t>
          </a:r>
          <a:r>
            <a:rPr lang="en-US" sz="1700" dirty="0">
              <a:latin typeface="Cambria" panose="02040503050406030204" pitchFamily="18" charset="0"/>
              <a:ea typeface="Cambria" panose="02040503050406030204" pitchFamily="18" charset="0"/>
            </a:rPr>
            <a:t>its associated problems </a:t>
          </a:r>
          <a:r>
            <a:rPr lang="en-US" sz="1700" b="0" i="0" baseline="0" dirty="0">
              <a:latin typeface="Cambria" panose="02040503050406030204" pitchFamily="18" charset="0"/>
              <a:ea typeface="Cambria" panose="02040503050406030204" pitchFamily="18" charset="0"/>
            </a:rPr>
            <a:t>such as extended travel time, loss of man hour, overcrowding and negative effects on the environment and human health.</a:t>
          </a:r>
          <a:endParaRPr lang="x-none" sz="1700" dirty="0">
            <a:latin typeface="Cambria" panose="02040503050406030204" pitchFamily="18" charset="0"/>
            <a:ea typeface="Cambria" panose="02040503050406030204" pitchFamily="18" charset="0"/>
          </a:endParaRPr>
        </a:p>
      </dgm:t>
    </dgm:pt>
    <dgm:pt modelId="{E5F4E872-D5E3-4588-A91E-EFFAF839E659}" type="parTrans" cxnId="{1E135C38-91A2-47BB-8E06-05238B77DF0F}">
      <dgm:prSet/>
      <dgm:spPr/>
      <dgm:t>
        <a:bodyPr/>
        <a:lstStyle/>
        <a:p>
          <a:endParaRPr lang="x-none"/>
        </a:p>
      </dgm:t>
    </dgm:pt>
    <dgm:pt modelId="{59F5EFD6-53EE-49C7-9E67-D10841A34071}" type="sibTrans" cxnId="{1E135C38-91A2-47BB-8E06-05238B77DF0F}">
      <dgm:prSet/>
      <dgm:spPr/>
      <dgm:t>
        <a:bodyPr/>
        <a:lstStyle/>
        <a:p>
          <a:endParaRPr lang="x-none"/>
        </a:p>
      </dgm:t>
    </dgm:pt>
    <dgm:pt modelId="{ADA55489-43FB-472A-B0D4-7EBC9A788E66}" type="pres">
      <dgm:prSet presAssocID="{6DB1D140-4B19-4917-9730-D58F19D795DE}" presName="Name0" presStyleCnt="0">
        <dgm:presLayoutVars>
          <dgm:chMax val="7"/>
          <dgm:dir/>
          <dgm:animLvl val="lvl"/>
          <dgm:resizeHandles val="exact"/>
        </dgm:presLayoutVars>
      </dgm:prSet>
      <dgm:spPr/>
      <dgm:t>
        <a:bodyPr/>
        <a:lstStyle/>
        <a:p>
          <a:endParaRPr lang="en-US"/>
        </a:p>
      </dgm:t>
    </dgm:pt>
    <dgm:pt modelId="{84949960-41B4-4B46-A603-7DC319C997E2}" type="pres">
      <dgm:prSet presAssocID="{69E76611-0CF7-4545-86CF-87B06F337814}" presName="circle1" presStyleLbl="node1" presStyleIdx="0" presStyleCnt="2"/>
      <dgm:spPr/>
    </dgm:pt>
    <dgm:pt modelId="{89675888-DA2B-4475-A32F-A701BEB0C836}" type="pres">
      <dgm:prSet presAssocID="{69E76611-0CF7-4545-86CF-87B06F337814}" presName="space" presStyleCnt="0"/>
      <dgm:spPr/>
    </dgm:pt>
    <dgm:pt modelId="{52EA8F1F-3834-456B-BAB5-9815D66AA265}" type="pres">
      <dgm:prSet presAssocID="{69E76611-0CF7-4545-86CF-87B06F337814}" presName="rect1" presStyleLbl="alignAcc1" presStyleIdx="0" presStyleCnt="2"/>
      <dgm:spPr/>
      <dgm:t>
        <a:bodyPr/>
        <a:lstStyle/>
        <a:p>
          <a:endParaRPr lang="en-US"/>
        </a:p>
      </dgm:t>
    </dgm:pt>
    <dgm:pt modelId="{4E7A9E80-18F1-4D4A-B0F0-D911AAD648F3}" type="pres">
      <dgm:prSet presAssocID="{6ECE0A9D-6F5A-4B97-951F-F1BD8645EEAC}" presName="vertSpace2" presStyleLbl="node1" presStyleIdx="0" presStyleCnt="2"/>
      <dgm:spPr/>
    </dgm:pt>
    <dgm:pt modelId="{A8F89269-14D7-43C3-9665-294A732E4C98}" type="pres">
      <dgm:prSet presAssocID="{6ECE0A9D-6F5A-4B97-951F-F1BD8645EEAC}" presName="circle2" presStyleLbl="node1" presStyleIdx="1" presStyleCnt="2"/>
      <dgm:spPr/>
    </dgm:pt>
    <dgm:pt modelId="{5E7DA7C4-0B80-438E-8B66-0D96A70F3B07}" type="pres">
      <dgm:prSet presAssocID="{6ECE0A9D-6F5A-4B97-951F-F1BD8645EEAC}" presName="rect2" presStyleLbl="alignAcc1" presStyleIdx="1" presStyleCnt="2"/>
      <dgm:spPr/>
      <dgm:t>
        <a:bodyPr/>
        <a:lstStyle/>
        <a:p>
          <a:endParaRPr lang="en-US"/>
        </a:p>
      </dgm:t>
    </dgm:pt>
    <dgm:pt modelId="{62B3E9B1-72A1-43BA-9ABE-B655B69F56C0}" type="pres">
      <dgm:prSet presAssocID="{69E76611-0CF7-4545-86CF-87B06F337814}" presName="rect1ParTxNoCh" presStyleLbl="alignAcc1" presStyleIdx="1" presStyleCnt="2">
        <dgm:presLayoutVars>
          <dgm:chMax val="1"/>
          <dgm:bulletEnabled val="1"/>
        </dgm:presLayoutVars>
      </dgm:prSet>
      <dgm:spPr/>
      <dgm:t>
        <a:bodyPr/>
        <a:lstStyle/>
        <a:p>
          <a:endParaRPr lang="en-US"/>
        </a:p>
      </dgm:t>
    </dgm:pt>
    <dgm:pt modelId="{036D0290-B223-4AC6-895C-D5855DD04E8B}" type="pres">
      <dgm:prSet presAssocID="{6ECE0A9D-6F5A-4B97-951F-F1BD8645EEAC}" presName="rect2ParTxNoCh" presStyleLbl="alignAcc1" presStyleIdx="1" presStyleCnt="2">
        <dgm:presLayoutVars>
          <dgm:chMax val="1"/>
          <dgm:bulletEnabled val="1"/>
        </dgm:presLayoutVars>
      </dgm:prSet>
      <dgm:spPr/>
      <dgm:t>
        <a:bodyPr/>
        <a:lstStyle/>
        <a:p>
          <a:endParaRPr lang="en-US"/>
        </a:p>
      </dgm:t>
    </dgm:pt>
  </dgm:ptLst>
  <dgm:cxnLst>
    <dgm:cxn modelId="{F905CD62-BBB8-41FD-9778-A6BECF15D17E}" type="presOf" srcId="{6ECE0A9D-6F5A-4B97-951F-F1BD8645EEAC}" destId="{036D0290-B223-4AC6-895C-D5855DD04E8B}" srcOrd="1" destOrd="0" presId="urn:microsoft.com/office/officeart/2005/8/layout/target3"/>
    <dgm:cxn modelId="{1E135C38-91A2-47BB-8E06-05238B77DF0F}" srcId="{6DB1D140-4B19-4917-9730-D58F19D795DE}" destId="{6ECE0A9D-6F5A-4B97-951F-F1BD8645EEAC}" srcOrd="1" destOrd="0" parTransId="{E5F4E872-D5E3-4588-A91E-EFFAF839E659}" sibTransId="{59F5EFD6-53EE-49C7-9E67-D10841A34071}"/>
    <dgm:cxn modelId="{E3376671-9A37-40EE-A9D2-E297841E71EF}" type="presOf" srcId="{6DB1D140-4B19-4917-9730-D58F19D795DE}" destId="{ADA55489-43FB-472A-B0D4-7EBC9A788E66}" srcOrd="0" destOrd="0" presId="urn:microsoft.com/office/officeart/2005/8/layout/target3"/>
    <dgm:cxn modelId="{9CB43053-0D43-4490-895A-47EC40F882DA}" srcId="{6DB1D140-4B19-4917-9730-D58F19D795DE}" destId="{69E76611-0CF7-4545-86CF-87B06F337814}" srcOrd="0" destOrd="0" parTransId="{841CC671-B9BD-4455-89B5-66CE8A795109}" sibTransId="{08EDC81E-5D3D-44DF-9B75-72A32D70D059}"/>
    <dgm:cxn modelId="{D1AA7A33-16FF-4A01-B127-FDCD0A7B2804}" type="presOf" srcId="{69E76611-0CF7-4545-86CF-87B06F337814}" destId="{52EA8F1F-3834-456B-BAB5-9815D66AA265}" srcOrd="0" destOrd="0" presId="urn:microsoft.com/office/officeart/2005/8/layout/target3"/>
    <dgm:cxn modelId="{339B9423-FB4A-48C1-97AB-FA484A80624E}" type="presOf" srcId="{69E76611-0CF7-4545-86CF-87B06F337814}" destId="{62B3E9B1-72A1-43BA-9ABE-B655B69F56C0}" srcOrd="1" destOrd="0" presId="urn:microsoft.com/office/officeart/2005/8/layout/target3"/>
    <dgm:cxn modelId="{D3B8C618-7F89-4FE8-8464-1CE981946396}" type="presOf" srcId="{6ECE0A9D-6F5A-4B97-951F-F1BD8645EEAC}" destId="{5E7DA7C4-0B80-438E-8B66-0D96A70F3B07}" srcOrd="0" destOrd="0" presId="urn:microsoft.com/office/officeart/2005/8/layout/target3"/>
    <dgm:cxn modelId="{A6A3EAD3-2651-4107-B551-4A574C54D2B4}" type="presParOf" srcId="{ADA55489-43FB-472A-B0D4-7EBC9A788E66}" destId="{84949960-41B4-4B46-A603-7DC319C997E2}" srcOrd="0" destOrd="0" presId="urn:microsoft.com/office/officeart/2005/8/layout/target3"/>
    <dgm:cxn modelId="{4A0EC822-0EBF-494E-A335-5BDFBFE2FE80}" type="presParOf" srcId="{ADA55489-43FB-472A-B0D4-7EBC9A788E66}" destId="{89675888-DA2B-4475-A32F-A701BEB0C836}" srcOrd="1" destOrd="0" presId="urn:microsoft.com/office/officeart/2005/8/layout/target3"/>
    <dgm:cxn modelId="{3466984F-FBBB-4734-A36F-93C7A93DDD77}" type="presParOf" srcId="{ADA55489-43FB-472A-B0D4-7EBC9A788E66}" destId="{52EA8F1F-3834-456B-BAB5-9815D66AA265}" srcOrd="2" destOrd="0" presId="urn:microsoft.com/office/officeart/2005/8/layout/target3"/>
    <dgm:cxn modelId="{5D799EA6-D674-4852-B6D3-2CF6378D1E09}" type="presParOf" srcId="{ADA55489-43FB-472A-B0D4-7EBC9A788E66}" destId="{4E7A9E80-18F1-4D4A-B0F0-D911AAD648F3}" srcOrd="3" destOrd="0" presId="urn:microsoft.com/office/officeart/2005/8/layout/target3"/>
    <dgm:cxn modelId="{08477A11-2F1D-4554-8572-2E8E98D4375A}" type="presParOf" srcId="{ADA55489-43FB-472A-B0D4-7EBC9A788E66}" destId="{A8F89269-14D7-43C3-9665-294A732E4C98}" srcOrd="4" destOrd="0" presId="urn:microsoft.com/office/officeart/2005/8/layout/target3"/>
    <dgm:cxn modelId="{E0330F22-31CD-4AB4-8E80-967AF7E49E0E}" type="presParOf" srcId="{ADA55489-43FB-472A-B0D4-7EBC9A788E66}" destId="{5E7DA7C4-0B80-438E-8B66-0D96A70F3B07}" srcOrd="5" destOrd="0" presId="urn:microsoft.com/office/officeart/2005/8/layout/target3"/>
    <dgm:cxn modelId="{A7512FD4-0EAA-4D54-9E3C-6FD558D19EED}" type="presParOf" srcId="{ADA55489-43FB-472A-B0D4-7EBC9A788E66}" destId="{62B3E9B1-72A1-43BA-9ABE-B655B69F56C0}" srcOrd="6" destOrd="0" presId="urn:microsoft.com/office/officeart/2005/8/layout/target3"/>
    <dgm:cxn modelId="{746A48D4-C46E-4157-9A5A-A345C0ABC658}" type="presParOf" srcId="{ADA55489-43FB-472A-B0D4-7EBC9A788E66}" destId="{036D0290-B223-4AC6-895C-D5855DD04E8B}" srcOrd="7" destOrd="0" presId="urn:microsoft.com/office/officeart/2005/8/layout/target3"/>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951C2FC-42B1-4E10-A7EC-874BA4374B44}" type="doc">
      <dgm:prSet loTypeId="urn:microsoft.com/office/officeart/2005/8/layout/vList5" loCatId="list" qsTypeId="urn:microsoft.com/office/officeart/2005/8/quickstyle/simple2" qsCatId="simple" csTypeId="urn:microsoft.com/office/officeart/2005/8/colors/accent1_1" csCatId="accent1" phldr="1"/>
      <dgm:spPr/>
      <dgm:t>
        <a:bodyPr/>
        <a:lstStyle/>
        <a:p>
          <a:endParaRPr lang="x-none"/>
        </a:p>
      </dgm:t>
    </dgm:pt>
    <dgm:pt modelId="{7D6A37A3-CA19-4F1E-9D55-AE2C8A2D07DF}">
      <dgm:prSet custT="1"/>
      <dgm:spPr/>
      <dgm:t>
        <a:bodyPr/>
        <a:lstStyle/>
        <a:p>
          <a:pPr algn="l"/>
          <a:r>
            <a:rPr lang="en-US" sz="1800" b="0" i="0" baseline="0" dirty="0">
              <a:latin typeface="Cambria" panose="02040503050406030204" pitchFamily="18" charset="0"/>
              <a:ea typeface="Cambria" panose="02040503050406030204" pitchFamily="18" charset="0"/>
            </a:rPr>
            <a:t>Agege is a suburb and local government area found in the city of Lagos located in the Southwestern parts of Nigeria. The local government is made up of districts which include Ogba, </a:t>
          </a:r>
          <a:r>
            <a:rPr lang="en-US" sz="1800" b="0" i="0" baseline="0" dirty="0" err="1">
              <a:latin typeface="Cambria" panose="02040503050406030204" pitchFamily="18" charset="0"/>
              <a:ea typeface="Cambria" panose="02040503050406030204" pitchFamily="18" charset="0"/>
            </a:rPr>
            <a:t>Oniwaya</a:t>
          </a:r>
          <a:r>
            <a:rPr lang="en-US" sz="1800" b="0" i="0" baseline="0" dirty="0">
              <a:latin typeface="Cambria" panose="02040503050406030204" pitchFamily="18" charset="0"/>
              <a:ea typeface="Cambria" panose="02040503050406030204" pitchFamily="18" charset="0"/>
            </a:rPr>
            <a:t>, </a:t>
          </a:r>
          <a:r>
            <a:rPr lang="en-US" sz="1800" b="0" i="0" baseline="0" dirty="0" err="1">
              <a:latin typeface="Cambria" panose="02040503050406030204" pitchFamily="18" charset="0"/>
              <a:ea typeface="Cambria" panose="02040503050406030204" pitchFamily="18" charset="0"/>
            </a:rPr>
            <a:t>Dopemu</a:t>
          </a:r>
          <a:r>
            <a:rPr lang="en-US" sz="1800" b="0" i="0" baseline="0" dirty="0">
              <a:latin typeface="Cambria" panose="02040503050406030204" pitchFamily="18" charset="0"/>
              <a:ea typeface="Cambria" panose="02040503050406030204" pitchFamily="18" charset="0"/>
            </a:rPr>
            <a:t>, </a:t>
          </a:r>
          <a:r>
            <a:rPr lang="en-US" sz="1800" b="0" i="0" baseline="0" dirty="0" err="1">
              <a:latin typeface="Cambria" panose="02040503050406030204" pitchFamily="18" charset="0"/>
              <a:ea typeface="Cambria" panose="02040503050406030204" pitchFamily="18" charset="0"/>
            </a:rPr>
            <a:t>Mangoro</a:t>
          </a:r>
          <a:r>
            <a:rPr lang="en-US" sz="1800" b="0" i="0" baseline="0" dirty="0">
              <a:latin typeface="Cambria" panose="02040503050406030204" pitchFamily="18" charset="0"/>
              <a:ea typeface="Cambria" panose="02040503050406030204" pitchFamily="18" charset="0"/>
            </a:rPr>
            <a:t> and Sango. Agege lies in 6</a:t>
          </a:r>
          <a:r>
            <a:rPr lang="en-US" sz="1800" b="0" i="0" baseline="30000" dirty="0">
              <a:latin typeface="Cambria" panose="02040503050406030204" pitchFamily="18" charset="0"/>
              <a:ea typeface="Cambria" panose="02040503050406030204" pitchFamily="18" charset="0"/>
            </a:rPr>
            <a:t>0</a:t>
          </a:r>
          <a:r>
            <a:rPr lang="en-US" sz="1800" b="0" i="0" dirty="0">
              <a:latin typeface="Cambria" panose="02040503050406030204" pitchFamily="18" charset="0"/>
              <a:ea typeface="Cambria" panose="02040503050406030204" pitchFamily="18" charset="0"/>
            </a:rPr>
            <a:t> 36’ 55.282” N and 3</a:t>
          </a:r>
          <a:r>
            <a:rPr lang="en-US" sz="1800" b="0" i="0" baseline="30000" dirty="0">
              <a:latin typeface="Cambria" panose="02040503050406030204" pitchFamily="18" charset="0"/>
              <a:ea typeface="Cambria" panose="02040503050406030204" pitchFamily="18" charset="0"/>
            </a:rPr>
            <a:t>0</a:t>
          </a:r>
          <a:r>
            <a:rPr lang="en-US" sz="1800" b="0" i="0" dirty="0">
              <a:latin typeface="Cambria" panose="02040503050406030204" pitchFamily="18" charset="0"/>
              <a:ea typeface="Cambria" panose="02040503050406030204" pitchFamily="18" charset="0"/>
            </a:rPr>
            <a:t> 19’ 25.615” E of Lagos.</a:t>
          </a:r>
          <a:endParaRPr lang="x-none" sz="1800" dirty="0">
            <a:latin typeface="Cambria" panose="02040503050406030204" pitchFamily="18" charset="0"/>
            <a:ea typeface="Cambria" panose="02040503050406030204" pitchFamily="18" charset="0"/>
          </a:endParaRPr>
        </a:p>
      </dgm:t>
    </dgm:pt>
    <dgm:pt modelId="{D6250AFE-0C2D-4956-A01D-FAECEFC2EE02}" type="parTrans" cxnId="{7A610231-58B2-4AFC-8E34-D24967AD42E1}">
      <dgm:prSet/>
      <dgm:spPr/>
      <dgm:t>
        <a:bodyPr/>
        <a:lstStyle/>
        <a:p>
          <a:endParaRPr lang="x-none"/>
        </a:p>
      </dgm:t>
    </dgm:pt>
    <dgm:pt modelId="{243A8E2B-3BB4-428D-AA65-AA786C2E0B2C}" type="sibTrans" cxnId="{7A610231-58B2-4AFC-8E34-D24967AD42E1}">
      <dgm:prSet/>
      <dgm:spPr/>
      <dgm:t>
        <a:bodyPr/>
        <a:lstStyle/>
        <a:p>
          <a:endParaRPr lang="x-none"/>
        </a:p>
      </dgm:t>
    </dgm:pt>
    <dgm:pt modelId="{B681A46B-1061-455A-8BA3-2DD92A4CEDF9}">
      <dgm:prSet/>
      <dgm:spPr/>
      <dgm:t>
        <a:bodyPr/>
        <a:lstStyle/>
        <a:p>
          <a:r>
            <a:rPr lang="en-US" b="1" i="0" baseline="0" dirty="0"/>
            <a:t>The boundary of Agege</a:t>
          </a:r>
          <a:endParaRPr lang="x-none" dirty="0"/>
        </a:p>
      </dgm:t>
    </dgm:pt>
    <dgm:pt modelId="{1F7DB68C-2832-4C4F-8337-573550941A37}" type="parTrans" cxnId="{935D89E0-B07A-4188-8165-6ABE9C1A02CF}">
      <dgm:prSet/>
      <dgm:spPr/>
      <dgm:t>
        <a:bodyPr/>
        <a:lstStyle/>
        <a:p>
          <a:endParaRPr lang="x-none"/>
        </a:p>
      </dgm:t>
    </dgm:pt>
    <dgm:pt modelId="{4696C6C7-17AA-4223-8342-7CB9AB11E79C}" type="sibTrans" cxnId="{935D89E0-B07A-4188-8165-6ABE9C1A02CF}">
      <dgm:prSet/>
      <dgm:spPr/>
      <dgm:t>
        <a:bodyPr/>
        <a:lstStyle/>
        <a:p>
          <a:endParaRPr lang="x-none"/>
        </a:p>
      </dgm:t>
    </dgm:pt>
    <dgm:pt modelId="{DBCC8BE1-C062-479D-8099-B2B5BA156389}">
      <dgm:prSet custT="1"/>
      <dgm:spPr/>
      <dgm:t>
        <a:bodyPr/>
        <a:lstStyle/>
        <a:p>
          <a:r>
            <a:rPr lang="en-US" sz="1800" dirty="0"/>
            <a:t>F</a:t>
          </a:r>
          <a:r>
            <a:rPr lang="en-US" sz="1800" b="0" i="0" baseline="0" dirty="0"/>
            <a:t>rom the Northern part of Lagos stretches from </a:t>
          </a:r>
          <a:r>
            <a:rPr lang="en-US" sz="1800" b="0" i="0" baseline="0" dirty="0" err="1"/>
            <a:t>Dopemu</a:t>
          </a:r>
          <a:r>
            <a:rPr lang="en-US" sz="1800" b="0" i="0" baseline="0" dirty="0"/>
            <a:t> road through Anuoluwapo street to </a:t>
          </a:r>
          <a:r>
            <a:rPr lang="en-US" sz="1800" b="0" i="0" baseline="0" dirty="0" err="1"/>
            <a:t>Olukosi</a:t>
          </a:r>
          <a:r>
            <a:rPr lang="en-US" sz="1800" b="0" i="0" baseline="0" dirty="0"/>
            <a:t> down </a:t>
          </a:r>
          <a:r>
            <a:rPr lang="en-US" sz="1800" b="0" i="0" baseline="0" dirty="0" err="1"/>
            <a:t>Fagbola</a:t>
          </a:r>
          <a:r>
            <a:rPr lang="en-US" sz="1800" b="0" i="0" baseline="0" dirty="0"/>
            <a:t> through </a:t>
          </a:r>
          <a:r>
            <a:rPr lang="en-US" sz="1800" b="0" i="0" baseline="0" dirty="0" err="1"/>
            <a:t>Osobu</a:t>
          </a:r>
          <a:r>
            <a:rPr lang="en-US" sz="1800" b="0" i="0" baseline="0" dirty="0"/>
            <a:t> street to </a:t>
          </a:r>
          <a:r>
            <a:rPr lang="en-US" sz="1800" b="0" i="0" baseline="0" dirty="0" err="1"/>
            <a:t>Orile</a:t>
          </a:r>
          <a:r>
            <a:rPr lang="en-US" sz="1800" b="0" i="0" baseline="0" dirty="0"/>
            <a:t> road down to Old Agege Motor Road opposite NITEL.</a:t>
          </a:r>
          <a:endParaRPr lang="x-none" sz="1800" dirty="0"/>
        </a:p>
      </dgm:t>
    </dgm:pt>
    <dgm:pt modelId="{2691F89A-4847-403A-9B94-19297EFBFE54}" type="parTrans" cxnId="{97CBC65E-B114-483C-B1D7-065ECBB18CB3}">
      <dgm:prSet/>
      <dgm:spPr/>
      <dgm:t>
        <a:bodyPr/>
        <a:lstStyle/>
        <a:p>
          <a:endParaRPr lang="x-none"/>
        </a:p>
      </dgm:t>
    </dgm:pt>
    <dgm:pt modelId="{EE3A4739-4521-4698-B44A-7E924C508D85}" type="sibTrans" cxnId="{97CBC65E-B114-483C-B1D7-065ECBB18CB3}">
      <dgm:prSet/>
      <dgm:spPr/>
      <dgm:t>
        <a:bodyPr/>
        <a:lstStyle/>
        <a:p>
          <a:endParaRPr lang="x-none"/>
        </a:p>
      </dgm:t>
    </dgm:pt>
    <dgm:pt modelId="{19E71CF9-0C9A-489A-9A7D-C4E73818F2DC}">
      <dgm:prSet custT="1"/>
      <dgm:spPr/>
      <dgm:t>
        <a:bodyPr/>
        <a:lstStyle/>
        <a:p>
          <a:r>
            <a:rPr lang="en-US" sz="1800" b="0" i="0" baseline="0" dirty="0"/>
            <a:t>From the southern part, it stretches from </a:t>
          </a:r>
          <a:r>
            <a:rPr lang="en-US" sz="1800" b="0" i="0" baseline="0" dirty="0" err="1"/>
            <a:t>Ashade</a:t>
          </a:r>
          <a:r>
            <a:rPr lang="en-US" sz="1800" b="0" i="0" baseline="0" dirty="0"/>
            <a:t> retail market to Akilo street. </a:t>
          </a:r>
          <a:endParaRPr lang="x-none" sz="1800" dirty="0"/>
        </a:p>
      </dgm:t>
    </dgm:pt>
    <dgm:pt modelId="{6B5EB31C-3B9C-46FC-B358-23114E7D31F6}" type="parTrans" cxnId="{9A6E0344-9813-426C-92BF-6352AF3A3434}">
      <dgm:prSet/>
      <dgm:spPr/>
      <dgm:t>
        <a:bodyPr/>
        <a:lstStyle/>
        <a:p>
          <a:endParaRPr lang="x-none"/>
        </a:p>
      </dgm:t>
    </dgm:pt>
    <dgm:pt modelId="{AEB77C1F-963C-4209-A2F4-0EA1A38D0A0B}" type="sibTrans" cxnId="{9A6E0344-9813-426C-92BF-6352AF3A3434}">
      <dgm:prSet/>
      <dgm:spPr/>
      <dgm:t>
        <a:bodyPr/>
        <a:lstStyle/>
        <a:p>
          <a:endParaRPr lang="x-none"/>
        </a:p>
      </dgm:t>
    </dgm:pt>
    <dgm:pt modelId="{A4D4A834-633B-4C5A-9A2A-8CFED7DC76DF}">
      <dgm:prSet custT="1"/>
      <dgm:spPr/>
      <dgm:t>
        <a:bodyPr/>
        <a:lstStyle/>
        <a:p>
          <a:r>
            <a:rPr lang="en-US" sz="1800" b="0" i="0" baseline="0"/>
            <a:t>From the east, from Oba ogunji road up to the by-pass to Agege Motor road by NITEL office. </a:t>
          </a:r>
          <a:endParaRPr lang="x-none" sz="1800"/>
        </a:p>
      </dgm:t>
    </dgm:pt>
    <dgm:pt modelId="{E94B9ECC-A102-4396-9EC7-3677B3F96717}" type="parTrans" cxnId="{4B4A08FF-6750-43BB-8C01-AD6C1BF2371B}">
      <dgm:prSet/>
      <dgm:spPr/>
      <dgm:t>
        <a:bodyPr/>
        <a:lstStyle/>
        <a:p>
          <a:endParaRPr lang="x-none"/>
        </a:p>
      </dgm:t>
    </dgm:pt>
    <dgm:pt modelId="{2ECA557C-193F-4010-8FB3-5675F4E53267}" type="sibTrans" cxnId="{4B4A08FF-6750-43BB-8C01-AD6C1BF2371B}">
      <dgm:prSet/>
      <dgm:spPr/>
      <dgm:t>
        <a:bodyPr/>
        <a:lstStyle/>
        <a:p>
          <a:endParaRPr lang="x-none"/>
        </a:p>
      </dgm:t>
    </dgm:pt>
    <dgm:pt modelId="{435EA650-9B4A-46F5-8B8D-A49789E1AF9A}">
      <dgm:prSet custT="1"/>
      <dgm:spPr/>
      <dgm:t>
        <a:bodyPr/>
        <a:lstStyle/>
        <a:p>
          <a:r>
            <a:rPr lang="en-US" sz="1800" b="0" i="0" baseline="0" dirty="0"/>
            <a:t>From the west, the boundary of Agege stretches from Abeokuta express road from boundary with Ikeja Local government to </a:t>
          </a:r>
          <a:r>
            <a:rPr lang="en-US" sz="1800" b="0" i="0" baseline="0" dirty="0" err="1"/>
            <a:t>Dopemu</a:t>
          </a:r>
          <a:r>
            <a:rPr lang="en-US" sz="1800" b="0" i="0" baseline="0" dirty="0"/>
            <a:t> junction.</a:t>
          </a:r>
          <a:endParaRPr lang="x-none" sz="1800" dirty="0"/>
        </a:p>
      </dgm:t>
    </dgm:pt>
    <dgm:pt modelId="{48A89E16-115B-4235-919C-0EB8401CBE6D}" type="parTrans" cxnId="{0AE8EE35-F39C-4EE4-B588-0A785E231C09}">
      <dgm:prSet/>
      <dgm:spPr/>
      <dgm:t>
        <a:bodyPr/>
        <a:lstStyle/>
        <a:p>
          <a:endParaRPr lang="x-none"/>
        </a:p>
      </dgm:t>
    </dgm:pt>
    <dgm:pt modelId="{6DCDC091-132D-4369-9EE0-23824A2E8555}" type="sibTrans" cxnId="{0AE8EE35-F39C-4EE4-B588-0A785E231C09}">
      <dgm:prSet/>
      <dgm:spPr/>
      <dgm:t>
        <a:bodyPr/>
        <a:lstStyle/>
        <a:p>
          <a:endParaRPr lang="x-none"/>
        </a:p>
      </dgm:t>
    </dgm:pt>
    <dgm:pt modelId="{FA25BF9B-CD3D-4465-A613-4591385229DA}" type="pres">
      <dgm:prSet presAssocID="{8951C2FC-42B1-4E10-A7EC-874BA4374B44}" presName="Name0" presStyleCnt="0">
        <dgm:presLayoutVars>
          <dgm:dir/>
          <dgm:animLvl val="lvl"/>
          <dgm:resizeHandles val="exact"/>
        </dgm:presLayoutVars>
      </dgm:prSet>
      <dgm:spPr/>
      <dgm:t>
        <a:bodyPr/>
        <a:lstStyle/>
        <a:p>
          <a:endParaRPr lang="en-US"/>
        </a:p>
      </dgm:t>
    </dgm:pt>
    <dgm:pt modelId="{D686A303-7B2A-4835-BB87-326797C25ED7}" type="pres">
      <dgm:prSet presAssocID="{7D6A37A3-CA19-4F1E-9D55-AE2C8A2D07DF}" presName="linNode" presStyleCnt="0"/>
      <dgm:spPr/>
    </dgm:pt>
    <dgm:pt modelId="{4380EDBE-31C0-4A9C-B2C2-9E1EF8BD1A4B}" type="pres">
      <dgm:prSet presAssocID="{7D6A37A3-CA19-4F1E-9D55-AE2C8A2D07DF}" presName="parentText" presStyleLbl="node1" presStyleIdx="0" presStyleCnt="2" custScaleX="277778" custScaleY="32371">
        <dgm:presLayoutVars>
          <dgm:chMax val="1"/>
          <dgm:bulletEnabled val="1"/>
        </dgm:presLayoutVars>
      </dgm:prSet>
      <dgm:spPr/>
      <dgm:t>
        <a:bodyPr/>
        <a:lstStyle/>
        <a:p>
          <a:endParaRPr lang="en-US"/>
        </a:p>
      </dgm:t>
    </dgm:pt>
    <dgm:pt modelId="{36AF06C7-63D2-4A92-9A71-BA4EF4A94017}" type="pres">
      <dgm:prSet presAssocID="{243A8E2B-3BB4-428D-AA65-AA786C2E0B2C}" presName="sp" presStyleCnt="0"/>
      <dgm:spPr/>
    </dgm:pt>
    <dgm:pt modelId="{A53F1B21-034D-4970-9BDD-B5D37BDE1DFC}" type="pres">
      <dgm:prSet presAssocID="{B681A46B-1061-455A-8BA3-2DD92A4CEDF9}" presName="linNode" presStyleCnt="0"/>
      <dgm:spPr/>
    </dgm:pt>
    <dgm:pt modelId="{D1CD082C-8D6D-4689-8166-3F1B01F82C97}" type="pres">
      <dgm:prSet presAssocID="{B681A46B-1061-455A-8BA3-2DD92A4CEDF9}" presName="parentText" presStyleLbl="node1" presStyleIdx="1" presStyleCnt="2">
        <dgm:presLayoutVars>
          <dgm:chMax val="1"/>
          <dgm:bulletEnabled val="1"/>
        </dgm:presLayoutVars>
      </dgm:prSet>
      <dgm:spPr/>
      <dgm:t>
        <a:bodyPr/>
        <a:lstStyle/>
        <a:p>
          <a:endParaRPr lang="en-US"/>
        </a:p>
      </dgm:t>
    </dgm:pt>
    <dgm:pt modelId="{53F6ABCC-55F3-40EB-82CF-244AD47EE0AC}" type="pres">
      <dgm:prSet presAssocID="{B681A46B-1061-455A-8BA3-2DD92A4CEDF9}" presName="descendantText" presStyleLbl="alignAccFollowNode1" presStyleIdx="0" presStyleCnt="1">
        <dgm:presLayoutVars>
          <dgm:bulletEnabled val="1"/>
        </dgm:presLayoutVars>
      </dgm:prSet>
      <dgm:spPr/>
      <dgm:t>
        <a:bodyPr/>
        <a:lstStyle/>
        <a:p>
          <a:endParaRPr lang="en-US"/>
        </a:p>
      </dgm:t>
    </dgm:pt>
  </dgm:ptLst>
  <dgm:cxnLst>
    <dgm:cxn modelId="{EF43C2AA-CCB3-4A78-AA2A-44DC0AF0F091}" type="presOf" srcId="{8951C2FC-42B1-4E10-A7EC-874BA4374B44}" destId="{FA25BF9B-CD3D-4465-A613-4591385229DA}" srcOrd="0" destOrd="0" presId="urn:microsoft.com/office/officeart/2005/8/layout/vList5"/>
    <dgm:cxn modelId="{7A610231-58B2-4AFC-8E34-D24967AD42E1}" srcId="{8951C2FC-42B1-4E10-A7EC-874BA4374B44}" destId="{7D6A37A3-CA19-4F1E-9D55-AE2C8A2D07DF}" srcOrd="0" destOrd="0" parTransId="{D6250AFE-0C2D-4956-A01D-FAECEFC2EE02}" sibTransId="{243A8E2B-3BB4-428D-AA65-AA786C2E0B2C}"/>
    <dgm:cxn modelId="{97CBC65E-B114-483C-B1D7-065ECBB18CB3}" srcId="{B681A46B-1061-455A-8BA3-2DD92A4CEDF9}" destId="{DBCC8BE1-C062-479D-8099-B2B5BA156389}" srcOrd="0" destOrd="0" parTransId="{2691F89A-4847-403A-9B94-19297EFBFE54}" sibTransId="{EE3A4739-4521-4698-B44A-7E924C508D85}"/>
    <dgm:cxn modelId="{8984D39C-5BB0-493D-A3CE-CA73B8452DB4}" type="presOf" srcId="{19E71CF9-0C9A-489A-9A7D-C4E73818F2DC}" destId="{53F6ABCC-55F3-40EB-82CF-244AD47EE0AC}" srcOrd="0" destOrd="1" presId="urn:microsoft.com/office/officeart/2005/8/layout/vList5"/>
    <dgm:cxn modelId="{60485ADE-EF8B-4CB3-BD30-4F91FE1FC719}" type="presOf" srcId="{7D6A37A3-CA19-4F1E-9D55-AE2C8A2D07DF}" destId="{4380EDBE-31C0-4A9C-B2C2-9E1EF8BD1A4B}" srcOrd="0" destOrd="0" presId="urn:microsoft.com/office/officeart/2005/8/layout/vList5"/>
    <dgm:cxn modelId="{0F83161D-12EA-4BB7-AA37-6C7160E61D10}" type="presOf" srcId="{DBCC8BE1-C062-479D-8099-B2B5BA156389}" destId="{53F6ABCC-55F3-40EB-82CF-244AD47EE0AC}" srcOrd="0" destOrd="0" presId="urn:microsoft.com/office/officeart/2005/8/layout/vList5"/>
    <dgm:cxn modelId="{935D89E0-B07A-4188-8165-6ABE9C1A02CF}" srcId="{8951C2FC-42B1-4E10-A7EC-874BA4374B44}" destId="{B681A46B-1061-455A-8BA3-2DD92A4CEDF9}" srcOrd="1" destOrd="0" parTransId="{1F7DB68C-2832-4C4F-8337-573550941A37}" sibTransId="{4696C6C7-17AA-4223-8342-7CB9AB11E79C}"/>
    <dgm:cxn modelId="{0AE8EE35-F39C-4EE4-B588-0A785E231C09}" srcId="{B681A46B-1061-455A-8BA3-2DD92A4CEDF9}" destId="{435EA650-9B4A-46F5-8B8D-A49789E1AF9A}" srcOrd="3" destOrd="0" parTransId="{48A89E16-115B-4235-919C-0EB8401CBE6D}" sibTransId="{6DCDC091-132D-4369-9EE0-23824A2E8555}"/>
    <dgm:cxn modelId="{9B2850B1-05EA-411D-BE70-73C9F3DF9ABB}" type="presOf" srcId="{A4D4A834-633B-4C5A-9A2A-8CFED7DC76DF}" destId="{53F6ABCC-55F3-40EB-82CF-244AD47EE0AC}" srcOrd="0" destOrd="2" presId="urn:microsoft.com/office/officeart/2005/8/layout/vList5"/>
    <dgm:cxn modelId="{4B884C35-51E2-43DD-B244-391E618FC282}" type="presOf" srcId="{435EA650-9B4A-46F5-8B8D-A49789E1AF9A}" destId="{53F6ABCC-55F3-40EB-82CF-244AD47EE0AC}" srcOrd="0" destOrd="3" presId="urn:microsoft.com/office/officeart/2005/8/layout/vList5"/>
    <dgm:cxn modelId="{E883A9B0-AF8F-472C-92FE-CFDFA37D9942}" type="presOf" srcId="{B681A46B-1061-455A-8BA3-2DD92A4CEDF9}" destId="{D1CD082C-8D6D-4689-8166-3F1B01F82C97}" srcOrd="0" destOrd="0" presId="urn:microsoft.com/office/officeart/2005/8/layout/vList5"/>
    <dgm:cxn modelId="{9A6E0344-9813-426C-92BF-6352AF3A3434}" srcId="{B681A46B-1061-455A-8BA3-2DD92A4CEDF9}" destId="{19E71CF9-0C9A-489A-9A7D-C4E73818F2DC}" srcOrd="1" destOrd="0" parTransId="{6B5EB31C-3B9C-46FC-B358-23114E7D31F6}" sibTransId="{AEB77C1F-963C-4209-A2F4-0EA1A38D0A0B}"/>
    <dgm:cxn modelId="{4B4A08FF-6750-43BB-8C01-AD6C1BF2371B}" srcId="{B681A46B-1061-455A-8BA3-2DD92A4CEDF9}" destId="{A4D4A834-633B-4C5A-9A2A-8CFED7DC76DF}" srcOrd="2" destOrd="0" parTransId="{E94B9ECC-A102-4396-9EC7-3677B3F96717}" sibTransId="{2ECA557C-193F-4010-8FB3-5675F4E53267}"/>
    <dgm:cxn modelId="{129B9D57-45AB-46A0-8545-DA4FDD14B2F1}" type="presParOf" srcId="{FA25BF9B-CD3D-4465-A613-4591385229DA}" destId="{D686A303-7B2A-4835-BB87-326797C25ED7}" srcOrd="0" destOrd="0" presId="urn:microsoft.com/office/officeart/2005/8/layout/vList5"/>
    <dgm:cxn modelId="{3A79C3AE-14A3-4744-A2AE-D203A322CE0A}" type="presParOf" srcId="{D686A303-7B2A-4835-BB87-326797C25ED7}" destId="{4380EDBE-31C0-4A9C-B2C2-9E1EF8BD1A4B}" srcOrd="0" destOrd="0" presId="urn:microsoft.com/office/officeart/2005/8/layout/vList5"/>
    <dgm:cxn modelId="{A1DE75C0-8B57-445A-9A6E-80A96234E3E2}" type="presParOf" srcId="{FA25BF9B-CD3D-4465-A613-4591385229DA}" destId="{36AF06C7-63D2-4A92-9A71-BA4EF4A94017}" srcOrd="1" destOrd="0" presId="urn:microsoft.com/office/officeart/2005/8/layout/vList5"/>
    <dgm:cxn modelId="{8DDD2463-712B-4DB6-9161-B0C9D191BC75}" type="presParOf" srcId="{FA25BF9B-CD3D-4465-A613-4591385229DA}" destId="{A53F1B21-034D-4970-9BDD-B5D37BDE1DFC}" srcOrd="2" destOrd="0" presId="urn:microsoft.com/office/officeart/2005/8/layout/vList5"/>
    <dgm:cxn modelId="{B8F55447-A6A6-4A54-B537-6397BBD05D22}" type="presParOf" srcId="{A53F1B21-034D-4970-9BDD-B5D37BDE1DFC}" destId="{D1CD082C-8D6D-4689-8166-3F1B01F82C97}" srcOrd="0" destOrd="0" presId="urn:microsoft.com/office/officeart/2005/8/layout/vList5"/>
    <dgm:cxn modelId="{DE9B14A4-7C75-4E8B-B9B4-4D23A953C5E4}" type="presParOf" srcId="{A53F1B21-034D-4970-9BDD-B5D37BDE1DFC}" destId="{53F6ABCC-55F3-40EB-82CF-244AD47EE0A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4FD2F6D-F875-448D-BC2C-45E28C64DD84}" type="doc">
      <dgm:prSet loTypeId="urn:microsoft.com/office/officeart/2005/8/layout/chevron2" loCatId="list" qsTypeId="urn:microsoft.com/office/officeart/2005/8/quickstyle/3d3" qsCatId="3D" csTypeId="urn:microsoft.com/office/officeart/2005/8/colors/colorful1" csCatId="colorful" phldr="1"/>
      <dgm:spPr/>
      <dgm:t>
        <a:bodyPr/>
        <a:lstStyle/>
        <a:p>
          <a:endParaRPr lang="x-none"/>
        </a:p>
      </dgm:t>
    </dgm:pt>
    <dgm:pt modelId="{340B9AD6-19E5-41AE-845E-95967C37E132}">
      <dgm:prSet phldrT="[Text]"/>
      <dgm:spPr/>
      <dgm:t>
        <a:bodyPr/>
        <a:lstStyle/>
        <a:p>
          <a:r>
            <a:rPr lang="en-US" b="1" dirty="0">
              <a:solidFill>
                <a:schemeClr val="tx1"/>
              </a:solidFill>
            </a:rPr>
            <a:t>1</a:t>
          </a:r>
          <a:endParaRPr lang="x-none" b="1" dirty="0">
            <a:solidFill>
              <a:schemeClr val="tx1"/>
            </a:solidFill>
          </a:endParaRPr>
        </a:p>
      </dgm:t>
    </dgm:pt>
    <dgm:pt modelId="{6CF0F540-E554-4281-AFAC-3E9D4A93349E}" type="parTrans" cxnId="{2762EBB7-7CCE-45E8-B705-AD26C7F1E1ED}">
      <dgm:prSet/>
      <dgm:spPr/>
      <dgm:t>
        <a:bodyPr/>
        <a:lstStyle/>
        <a:p>
          <a:endParaRPr lang="x-none">
            <a:solidFill>
              <a:schemeClr val="tx1"/>
            </a:solidFill>
          </a:endParaRPr>
        </a:p>
      </dgm:t>
    </dgm:pt>
    <dgm:pt modelId="{9B952628-2B6C-40F1-9E9B-3535E02B340A}" type="sibTrans" cxnId="{2762EBB7-7CCE-45E8-B705-AD26C7F1E1ED}">
      <dgm:prSet/>
      <dgm:spPr/>
      <dgm:t>
        <a:bodyPr/>
        <a:lstStyle/>
        <a:p>
          <a:endParaRPr lang="x-none">
            <a:solidFill>
              <a:schemeClr val="tx1"/>
            </a:solidFill>
          </a:endParaRPr>
        </a:p>
      </dgm:t>
    </dgm:pt>
    <dgm:pt modelId="{C59D3E52-E906-4B6B-B919-98826F331382}">
      <dgm:prSet phldrT="[Text]"/>
      <dgm:spPr/>
      <dgm:t>
        <a:bodyPr/>
        <a:lstStyle/>
        <a:p>
          <a:r>
            <a:rPr lang="en-US" b="1" dirty="0">
              <a:solidFill>
                <a:schemeClr val="tx1"/>
              </a:solidFill>
            </a:rPr>
            <a:t>2</a:t>
          </a:r>
          <a:endParaRPr lang="x-none" b="1" dirty="0">
            <a:solidFill>
              <a:schemeClr val="tx1"/>
            </a:solidFill>
          </a:endParaRPr>
        </a:p>
      </dgm:t>
    </dgm:pt>
    <dgm:pt modelId="{31F5A447-44C7-4A81-B111-FD7AE3FBC485}" type="parTrans" cxnId="{D1A1C80B-96DD-4372-BD33-DFC11EA7DFA8}">
      <dgm:prSet/>
      <dgm:spPr/>
      <dgm:t>
        <a:bodyPr/>
        <a:lstStyle/>
        <a:p>
          <a:endParaRPr lang="x-none">
            <a:solidFill>
              <a:schemeClr val="tx1"/>
            </a:solidFill>
          </a:endParaRPr>
        </a:p>
      </dgm:t>
    </dgm:pt>
    <dgm:pt modelId="{F062C61C-C397-4EAA-B7FA-6EB15906F1BF}" type="sibTrans" cxnId="{D1A1C80B-96DD-4372-BD33-DFC11EA7DFA8}">
      <dgm:prSet/>
      <dgm:spPr/>
      <dgm:t>
        <a:bodyPr/>
        <a:lstStyle/>
        <a:p>
          <a:endParaRPr lang="x-none">
            <a:solidFill>
              <a:schemeClr val="tx1"/>
            </a:solidFill>
          </a:endParaRPr>
        </a:p>
      </dgm:t>
    </dgm:pt>
    <dgm:pt modelId="{764B2E0F-A2C2-4089-AD7B-D3DF7A24CCA0}">
      <dgm:prSet phldrT="[Text]" custT="1"/>
      <dgm:spPr/>
      <dgm:t>
        <a:bodyPr/>
        <a:lstStyle/>
        <a:p>
          <a:r>
            <a:rPr lang="en-US" sz="1800" dirty="0">
              <a:solidFill>
                <a:schemeClr val="tx1"/>
              </a:solidFill>
              <a:effectLst/>
              <a:latin typeface="Cambria" panose="02040503050406030204" pitchFamily="18" charset="0"/>
              <a:ea typeface="Cambria" panose="02040503050406030204" pitchFamily="18" charset="0"/>
            </a:rPr>
            <a:t>To examine the traffic management structure available along Agege corridor and other intersections.</a:t>
          </a:r>
          <a:endParaRPr lang="x-none" sz="1800" dirty="0">
            <a:solidFill>
              <a:schemeClr val="tx1"/>
            </a:solidFill>
            <a:effectLst/>
          </a:endParaRPr>
        </a:p>
      </dgm:t>
    </dgm:pt>
    <dgm:pt modelId="{05357757-96F9-480C-AF6B-562527BE1D30}" type="parTrans" cxnId="{26B6BDD9-CA9C-43D2-8B84-3A97C725B0F7}">
      <dgm:prSet/>
      <dgm:spPr/>
      <dgm:t>
        <a:bodyPr/>
        <a:lstStyle/>
        <a:p>
          <a:endParaRPr lang="x-none">
            <a:solidFill>
              <a:schemeClr val="tx1"/>
            </a:solidFill>
          </a:endParaRPr>
        </a:p>
      </dgm:t>
    </dgm:pt>
    <dgm:pt modelId="{BA5F7DAE-DFA5-43B0-9239-E9E6A8D47A7A}" type="sibTrans" cxnId="{26B6BDD9-CA9C-43D2-8B84-3A97C725B0F7}">
      <dgm:prSet/>
      <dgm:spPr/>
      <dgm:t>
        <a:bodyPr/>
        <a:lstStyle/>
        <a:p>
          <a:endParaRPr lang="x-none">
            <a:solidFill>
              <a:schemeClr val="tx1"/>
            </a:solidFill>
          </a:endParaRPr>
        </a:p>
      </dgm:t>
    </dgm:pt>
    <dgm:pt modelId="{8F2FFC0B-81E0-4516-BD25-595EB427761D}">
      <dgm:prSet phldrT="[Text]"/>
      <dgm:spPr/>
      <dgm:t>
        <a:bodyPr/>
        <a:lstStyle/>
        <a:p>
          <a:r>
            <a:rPr lang="en-US" b="1" dirty="0">
              <a:solidFill>
                <a:schemeClr val="tx1"/>
              </a:solidFill>
            </a:rPr>
            <a:t>3</a:t>
          </a:r>
          <a:endParaRPr lang="x-none" b="1" dirty="0">
            <a:solidFill>
              <a:schemeClr val="tx1"/>
            </a:solidFill>
          </a:endParaRPr>
        </a:p>
      </dgm:t>
    </dgm:pt>
    <dgm:pt modelId="{9BCC3DCC-2AEB-45C7-A5E7-DE1FF67F9C08}" type="parTrans" cxnId="{49422F1F-67FE-4442-8757-3AE23ABBFAAA}">
      <dgm:prSet/>
      <dgm:spPr/>
      <dgm:t>
        <a:bodyPr/>
        <a:lstStyle/>
        <a:p>
          <a:endParaRPr lang="x-none">
            <a:solidFill>
              <a:schemeClr val="tx1"/>
            </a:solidFill>
          </a:endParaRPr>
        </a:p>
      </dgm:t>
    </dgm:pt>
    <dgm:pt modelId="{442289E8-7E2C-4921-BCD7-630B92071E39}" type="sibTrans" cxnId="{49422F1F-67FE-4442-8757-3AE23ABBFAAA}">
      <dgm:prSet/>
      <dgm:spPr/>
      <dgm:t>
        <a:bodyPr/>
        <a:lstStyle/>
        <a:p>
          <a:endParaRPr lang="x-none">
            <a:solidFill>
              <a:schemeClr val="tx1"/>
            </a:solidFill>
          </a:endParaRPr>
        </a:p>
      </dgm:t>
    </dgm:pt>
    <dgm:pt modelId="{70D932E4-15EE-47FC-9ED7-29A39F7870FD}">
      <dgm:prSet phldrT="[Text]" custT="1"/>
      <dgm:spPr/>
      <dgm:t>
        <a:bodyPr/>
        <a:lstStyle/>
        <a:p>
          <a:r>
            <a:rPr lang="en-US" sz="1800" dirty="0">
              <a:solidFill>
                <a:schemeClr val="tx1"/>
              </a:solidFill>
              <a:effectLst/>
              <a:latin typeface="Cambria" panose="02040503050406030204" pitchFamily="18" charset="0"/>
              <a:ea typeface="Cambria" panose="02040503050406030204" pitchFamily="18" charset="0"/>
            </a:rPr>
            <a:t>To examine the effectiveness of the road furniture in place to ensure safety of lives and property.</a:t>
          </a:r>
          <a:endParaRPr lang="x-none" sz="1800" dirty="0">
            <a:solidFill>
              <a:schemeClr val="tx1"/>
            </a:solidFill>
            <a:effectLst/>
          </a:endParaRPr>
        </a:p>
      </dgm:t>
    </dgm:pt>
    <dgm:pt modelId="{0EC234E5-88DC-4F48-9B35-9BE4A212FFA6}" type="parTrans" cxnId="{715F699A-253E-4A56-891A-017905F5AEBA}">
      <dgm:prSet/>
      <dgm:spPr/>
      <dgm:t>
        <a:bodyPr/>
        <a:lstStyle/>
        <a:p>
          <a:endParaRPr lang="x-none">
            <a:solidFill>
              <a:schemeClr val="tx1"/>
            </a:solidFill>
          </a:endParaRPr>
        </a:p>
      </dgm:t>
    </dgm:pt>
    <dgm:pt modelId="{B8A1BA50-C3F1-483B-96C8-DA6FD8D50C66}" type="sibTrans" cxnId="{715F699A-253E-4A56-891A-017905F5AEBA}">
      <dgm:prSet/>
      <dgm:spPr/>
      <dgm:t>
        <a:bodyPr/>
        <a:lstStyle/>
        <a:p>
          <a:endParaRPr lang="x-none">
            <a:solidFill>
              <a:schemeClr val="tx1"/>
            </a:solidFill>
          </a:endParaRPr>
        </a:p>
      </dgm:t>
    </dgm:pt>
    <dgm:pt modelId="{5B37A050-72CF-40DD-8444-14F2915BB950}">
      <dgm:prSet phldrT="[Text]" custT="1"/>
      <dgm:spPr/>
      <dgm:t>
        <a:bodyPr/>
        <a:lstStyle/>
        <a:p>
          <a:r>
            <a:rPr lang="en-US" sz="1800" dirty="0">
              <a:solidFill>
                <a:schemeClr val="tx1"/>
              </a:solidFill>
              <a:effectLst/>
              <a:latin typeface="Cambria" panose="02040503050406030204" pitchFamily="18" charset="0"/>
              <a:ea typeface="Cambria" panose="02040503050406030204" pitchFamily="18" charset="0"/>
            </a:rPr>
            <a:t>To determine the immediate impact of the flyover bridge in addressing the perennial  gridlock associated with the axis.</a:t>
          </a:r>
          <a:endParaRPr lang="x-none" sz="1800" dirty="0">
            <a:solidFill>
              <a:schemeClr val="tx1"/>
            </a:solidFill>
            <a:effectLst/>
          </a:endParaRPr>
        </a:p>
      </dgm:t>
    </dgm:pt>
    <dgm:pt modelId="{2C851572-3E1F-4596-94FA-B4349DEB8BE9}" type="sibTrans" cxnId="{190945A6-8C44-407A-AC4D-AEF27DF9DC61}">
      <dgm:prSet/>
      <dgm:spPr/>
      <dgm:t>
        <a:bodyPr/>
        <a:lstStyle/>
        <a:p>
          <a:endParaRPr lang="x-none">
            <a:solidFill>
              <a:schemeClr val="tx1"/>
            </a:solidFill>
          </a:endParaRPr>
        </a:p>
      </dgm:t>
    </dgm:pt>
    <dgm:pt modelId="{83B7C9E4-871E-4539-B8AA-C9DD14B79E44}" type="parTrans" cxnId="{190945A6-8C44-407A-AC4D-AEF27DF9DC61}">
      <dgm:prSet/>
      <dgm:spPr/>
      <dgm:t>
        <a:bodyPr/>
        <a:lstStyle/>
        <a:p>
          <a:endParaRPr lang="x-none">
            <a:solidFill>
              <a:schemeClr val="tx1"/>
            </a:solidFill>
          </a:endParaRPr>
        </a:p>
      </dgm:t>
    </dgm:pt>
    <dgm:pt modelId="{129675AF-BC7F-4B44-8155-A57062630161}" type="pres">
      <dgm:prSet presAssocID="{D4FD2F6D-F875-448D-BC2C-45E28C64DD84}" presName="linearFlow" presStyleCnt="0">
        <dgm:presLayoutVars>
          <dgm:dir/>
          <dgm:animLvl val="lvl"/>
          <dgm:resizeHandles val="exact"/>
        </dgm:presLayoutVars>
      </dgm:prSet>
      <dgm:spPr/>
      <dgm:t>
        <a:bodyPr/>
        <a:lstStyle/>
        <a:p>
          <a:endParaRPr lang="en-US"/>
        </a:p>
      </dgm:t>
    </dgm:pt>
    <dgm:pt modelId="{B980E240-06DF-491B-98C9-D56B4F7B1AEB}" type="pres">
      <dgm:prSet presAssocID="{340B9AD6-19E5-41AE-845E-95967C37E132}" presName="composite" presStyleCnt="0"/>
      <dgm:spPr/>
    </dgm:pt>
    <dgm:pt modelId="{C01AE261-B81F-4EDA-8155-453E14115C5C}" type="pres">
      <dgm:prSet presAssocID="{340B9AD6-19E5-41AE-845E-95967C37E132}" presName="parentText" presStyleLbl="alignNode1" presStyleIdx="0" presStyleCnt="3">
        <dgm:presLayoutVars>
          <dgm:chMax val="1"/>
          <dgm:bulletEnabled val="1"/>
        </dgm:presLayoutVars>
      </dgm:prSet>
      <dgm:spPr/>
      <dgm:t>
        <a:bodyPr/>
        <a:lstStyle/>
        <a:p>
          <a:endParaRPr lang="en-US"/>
        </a:p>
      </dgm:t>
    </dgm:pt>
    <dgm:pt modelId="{72629DE3-62F8-4734-A5CC-C29AAEE67A41}" type="pres">
      <dgm:prSet presAssocID="{340B9AD6-19E5-41AE-845E-95967C37E132}" presName="descendantText" presStyleLbl="alignAcc1" presStyleIdx="0" presStyleCnt="3" custLinFactNeighborX="0" custLinFactNeighborY="2377">
        <dgm:presLayoutVars>
          <dgm:bulletEnabled val="1"/>
        </dgm:presLayoutVars>
      </dgm:prSet>
      <dgm:spPr/>
      <dgm:t>
        <a:bodyPr/>
        <a:lstStyle/>
        <a:p>
          <a:endParaRPr lang="en-US"/>
        </a:p>
      </dgm:t>
    </dgm:pt>
    <dgm:pt modelId="{B48E3E7C-4F8A-4E59-A58D-2E25B22562FE}" type="pres">
      <dgm:prSet presAssocID="{9B952628-2B6C-40F1-9E9B-3535E02B340A}" presName="sp" presStyleCnt="0"/>
      <dgm:spPr/>
    </dgm:pt>
    <dgm:pt modelId="{CA7D2E21-33C1-4CE4-81F9-0C7CCE5708DF}" type="pres">
      <dgm:prSet presAssocID="{C59D3E52-E906-4B6B-B919-98826F331382}" presName="composite" presStyleCnt="0"/>
      <dgm:spPr/>
    </dgm:pt>
    <dgm:pt modelId="{CB2C0D67-674C-4E50-9F8D-90DEDFA03E98}" type="pres">
      <dgm:prSet presAssocID="{C59D3E52-E906-4B6B-B919-98826F331382}" presName="parentText" presStyleLbl="alignNode1" presStyleIdx="1" presStyleCnt="3">
        <dgm:presLayoutVars>
          <dgm:chMax val="1"/>
          <dgm:bulletEnabled val="1"/>
        </dgm:presLayoutVars>
      </dgm:prSet>
      <dgm:spPr/>
      <dgm:t>
        <a:bodyPr/>
        <a:lstStyle/>
        <a:p>
          <a:endParaRPr lang="en-US"/>
        </a:p>
      </dgm:t>
    </dgm:pt>
    <dgm:pt modelId="{B61835CB-9793-4C6B-B3C6-993A97313C38}" type="pres">
      <dgm:prSet presAssocID="{C59D3E52-E906-4B6B-B919-98826F331382}" presName="descendantText" presStyleLbl="alignAcc1" presStyleIdx="1" presStyleCnt="3">
        <dgm:presLayoutVars>
          <dgm:bulletEnabled val="1"/>
        </dgm:presLayoutVars>
      </dgm:prSet>
      <dgm:spPr/>
      <dgm:t>
        <a:bodyPr/>
        <a:lstStyle/>
        <a:p>
          <a:endParaRPr lang="en-US"/>
        </a:p>
      </dgm:t>
    </dgm:pt>
    <dgm:pt modelId="{B9785607-610F-45B7-9517-006ED2DD4D57}" type="pres">
      <dgm:prSet presAssocID="{F062C61C-C397-4EAA-B7FA-6EB15906F1BF}" presName="sp" presStyleCnt="0"/>
      <dgm:spPr/>
    </dgm:pt>
    <dgm:pt modelId="{E7E4E133-4FC9-4992-B1CF-5BFD5DF35A6D}" type="pres">
      <dgm:prSet presAssocID="{8F2FFC0B-81E0-4516-BD25-595EB427761D}" presName="composite" presStyleCnt="0"/>
      <dgm:spPr/>
    </dgm:pt>
    <dgm:pt modelId="{6233D117-18F4-4311-952A-FD3DE5606E2A}" type="pres">
      <dgm:prSet presAssocID="{8F2FFC0B-81E0-4516-BD25-595EB427761D}" presName="parentText" presStyleLbl="alignNode1" presStyleIdx="2" presStyleCnt="3">
        <dgm:presLayoutVars>
          <dgm:chMax val="1"/>
          <dgm:bulletEnabled val="1"/>
        </dgm:presLayoutVars>
      </dgm:prSet>
      <dgm:spPr/>
      <dgm:t>
        <a:bodyPr/>
        <a:lstStyle/>
        <a:p>
          <a:endParaRPr lang="en-US"/>
        </a:p>
      </dgm:t>
    </dgm:pt>
    <dgm:pt modelId="{0B01770B-C705-4FA8-A13C-8C430A48CB64}" type="pres">
      <dgm:prSet presAssocID="{8F2FFC0B-81E0-4516-BD25-595EB427761D}" presName="descendantText" presStyleLbl="alignAcc1" presStyleIdx="2" presStyleCnt="3">
        <dgm:presLayoutVars>
          <dgm:bulletEnabled val="1"/>
        </dgm:presLayoutVars>
      </dgm:prSet>
      <dgm:spPr/>
      <dgm:t>
        <a:bodyPr/>
        <a:lstStyle/>
        <a:p>
          <a:endParaRPr lang="en-US"/>
        </a:p>
      </dgm:t>
    </dgm:pt>
  </dgm:ptLst>
  <dgm:cxnLst>
    <dgm:cxn modelId="{D0CFFDE2-64CA-4DB0-AD6C-8B2A43679E85}" type="presOf" srcId="{340B9AD6-19E5-41AE-845E-95967C37E132}" destId="{C01AE261-B81F-4EDA-8155-453E14115C5C}" srcOrd="0" destOrd="0" presId="urn:microsoft.com/office/officeart/2005/8/layout/chevron2"/>
    <dgm:cxn modelId="{D1A1C80B-96DD-4372-BD33-DFC11EA7DFA8}" srcId="{D4FD2F6D-F875-448D-BC2C-45E28C64DD84}" destId="{C59D3E52-E906-4B6B-B919-98826F331382}" srcOrd="1" destOrd="0" parTransId="{31F5A447-44C7-4A81-B111-FD7AE3FBC485}" sibTransId="{F062C61C-C397-4EAA-B7FA-6EB15906F1BF}"/>
    <dgm:cxn modelId="{49422F1F-67FE-4442-8757-3AE23ABBFAAA}" srcId="{D4FD2F6D-F875-448D-BC2C-45E28C64DD84}" destId="{8F2FFC0B-81E0-4516-BD25-595EB427761D}" srcOrd="2" destOrd="0" parTransId="{9BCC3DCC-2AEB-45C7-A5E7-DE1FF67F9C08}" sibTransId="{442289E8-7E2C-4921-BCD7-630B92071E39}"/>
    <dgm:cxn modelId="{26B6BDD9-CA9C-43D2-8B84-3A97C725B0F7}" srcId="{C59D3E52-E906-4B6B-B919-98826F331382}" destId="{764B2E0F-A2C2-4089-AD7B-D3DF7A24CCA0}" srcOrd="0" destOrd="0" parTransId="{05357757-96F9-480C-AF6B-562527BE1D30}" sibTransId="{BA5F7DAE-DFA5-43B0-9239-E9E6A8D47A7A}"/>
    <dgm:cxn modelId="{864B1AB9-6C83-44BF-8A75-51F46D2C499F}" type="presOf" srcId="{5B37A050-72CF-40DD-8444-14F2915BB950}" destId="{72629DE3-62F8-4734-A5CC-C29AAEE67A41}" srcOrd="0" destOrd="0" presId="urn:microsoft.com/office/officeart/2005/8/layout/chevron2"/>
    <dgm:cxn modelId="{2762EBB7-7CCE-45E8-B705-AD26C7F1E1ED}" srcId="{D4FD2F6D-F875-448D-BC2C-45E28C64DD84}" destId="{340B9AD6-19E5-41AE-845E-95967C37E132}" srcOrd="0" destOrd="0" parTransId="{6CF0F540-E554-4281-AFAC-3E9D4A93349E}" sibTransId="{9B952628-2B6C-40F1-9E9B-3535E02B340A}"/>
    <dgm:cxn modelId="{E294C8FB-947D-4694-B602-6487B6694E09}" type="presOf" srcId="{764B2E0F-A2C2-4089-AD7B-D3DF7A24CCA0}" destId="{B61835CB-9793-4C6B-B3C6-993A97313C38}" srcOrd="0" destOrd="0" presId="urn:microsoft.com/office/officeart/2005/8/layout/chevron2"/>
    <dgm:cxn modelId="{48F60B37-865E-41DD-83FA-5E12B7D3CF88}" type="presOf" srcId="{D4FD2F6D-F875-448D-BC2C-45E28C64DD84}" destId="{129675AF-BC7F-4B44-8155-A57062630161}" srcOrd="0" destOrd="0" presId="urn:microsoft.com/office/officeart/2005/8/layout/chevron2"/>
    <dgm:cxn modelId="{8DD1C2B5-F07C-46D9-9836-36B35DED17FC}" type="presOf" srcId="{C59D3E52-E906-4B6B-B919-98826F331382}" destId="{CB2C0D67-674C-4E50-9F8D-90DEDFA03E98}" srcOrd="0" destOrd="0" presId="urn:microsoft.com/office/officeart/2005/8/layout/chevron2"/>
    <dgm:cxn modelId="{A3ADD923-0171-4228-905D-5759B8D44999}" type="presOf" srcId="{70D932E4-15EE-47FC-9ED7-29A39F7870FD}" destId="{0B01770B-C705-4FA8-A13C-8C430A48CB64}" srcOrd="0" destOrd="0" presId="urn:microsoft.com/office/officeart/2005/8/layout/chevron2"/>
    <dgm:cxn modelId="{715F699A-253E-4A56-891A-017905F5AEBA}" srcId="{8F2FFC0B-81E0-4516-BD25-595EB427761D}" destId="{70D932E4-15EE-47FC-9ED7-29A39F7870FD}" srcOrd="0" destOrd="0" parTransId="{0EC234E5-88DC-4F48-9B35-9BE4A212FFA6}" sibTransId="{B8A1BA50-C3F1-483B-96C8-DA6FD8D50C66}"/>
    <dgm:cxn modelId="{234CA9AB-AADF-416A-8820-A61067059439}" type="presOf" srcId="{8F2FFC0B-81E0-4516-BD25-595EB427761D}" destId="{6233D117-18F4-4311-952A-FD3DE5606E2A}" srcOrd="0" destOrd="0" presId="urn:microsoft.com/office/officeart/2005/8/layout/chevron2"/>
    <dgm:cxn modelId="{190945A6-8C44-407A-AC4D-AEF27DF9DC61}" srcId="{340B9AD6-19E5-41AE-845E-95967C37E132}" destId="{5B37A050-72CF-40DD-8444-14F2915BB950}" srcOrd="0" destOrd="0" parTransId="{83B7C9E4-871E-4539-B8AA-C9DD14B79E44}" sibTransId="{2C851572-3E1F-4596-94FA-B4349DEB8BE9}"/>
    <dgm:cxn modelId="{9DFDA5AB-E68F-4FD6-9DE4-9AC75E92AFC7}" type="presParOf" srcId="{129675AF-BC7F-4B44-8155-A57062630161}" destId="{B980E240-06DF-491B-98C9-D56B4F7B1AEB}" srcOrd="0" destOrd="0" presId="urn:microsoft.com/office/officeart/2005/8/layout/chevron2"/>
    <dgm:cxn modelId="{0942C331-3F93-481D-871B-7B172B7A7162}" type="presParOf" srcId="{B980E240-06DF-491B-98C9-D56B4F7B1AEB}" destId="{C01AE261-B81F-4EDA-8155-453E14115C5C}" srcOrd="0" destOrd="0" presId="urn:microsoft.com/office/officeart/2005/8/layout/chevron2"/>
    <dgm:cxn modelId="{9C60F2DC-1306-4E11-8D4F-AC91C49DC2F7}" type="presParOf" srcId="{B980E240-06DF-491B-98C9-D56B4F7B1AEB}" destId="{72629DE3-62F8-4734-A5CC-C29AAEE67A41}" srcOrd="1" destOrd="0" presId="urn:microsoft.com/office/officeart/2005/8/layout/chevron2"/>
    <dgm:cxn modelId="{42EC0617-7270-429A-A555-E42144D22111}" type="presParOf" srcId="{129675AF-BC7F-4B44-8155-A57062630161}" destId="{B48E3E7C-4F8A-4E59-A58D-2E25B22562FE}" srcOrd="1" destOrd="0" presId="urn:microsoft.com/office/officeart/2005/8/layout/chevron2"/>
    <dgm:cxn modelId="{97F2442F-4A9D-4F44-B8E7-999AA442AE84}" type="presParOf" srcId="{129675AF-BC7F-4B44-8155-A57062630161}" destId="{CA7D2E21-33C1-4CE4-81F9-0C7CCE5708DF}" srcOrd="2" destOrd="0" presId="urn:microsoft.com/office/officeart/2005/8/layout/chevron2"/>
    <dgm:cxn modelId="{D6A42435-6CE6-4F50-B99B-04543C9D6987}" type="presParOf" srcId="{CA7D2E21-33C1-4CE4-81F9-0C7CCE5708DF}" destId="{CB2C0D67-674C-4E50-9F8D-90DEDFA03E98}" srcOrd="0" destOrd="0" presId="urn:microsoft.com/office/officeart/2005/8/layout/chevron2"/>
    <dgm:cxn modelId="{311F2554-9470-421D-BB1E-98871D8AA07C}" type="presParOf" srcId="{CA7D2E21-33C1-4CE4-81F9-0C7CCE5708DF}" destId="{B61835CB-9793-4C6B-B3C6-993A97313C38}" srcOrd="1" destOrd="0" presId="urn:microsoft.com/office/officeart/2005/8/layout/chevron2"/>
    <dgm:cxn modelId="{DF16DBE5-BEA9-48D1-97C9-69054C12D208}" type="presParOf" srcId="{129675AF-BC7F-4B44-8155-A57062630161}" destId="{B9785607-610F-45B7-9517-006ED2DD4D57}" srcOrd="3" destOrd="0" presId="urn:microsoft.com/office/officeart/2005/8/layout/chevron2"/>
    <dgm:cxn modelId="{A88B7823-E8EF-4F52-9E9C-0001815B5595}" type="presParOf" srcId="{129675AF-BC7F-4B44-8155-A57062630161}" destId="{E7E4E133-4FC9-4992-B1CF-5BFD5DF35A6D}" srcOrd="4" destOrd="0" presId="urn:microsoft.com/office/officeart/2005/8/layout/chevron2"/>
    <dgm:cxn modelId="{F3C497F8-0B24-455B-99C6-9035475992DE}" type="presParOf" srcId="{E7E4E133-4FC9-4992-B1CF-5BFD5DF35A6D}" destId="{6233D117-18F4-4311-952A-FD3DE5606E2A}" srcOrd="0" destOrd="0" presId="urn:microsoft.com/office/officeart/2005/8/layout/chevron2"/>
    <dgm:cxn modelId="{7ECB22E4-38D2-44CF-B0C2-880DACF8C6DA}" type="presParOf" srcId="{E7E4E133-4FC9-4992-B1CF-5BFD5DF35A6D}" destId="{0B01770B-C705-4FA8-A13C-8C430A48CB64}"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4FD2F6D-F875-448D-BC2C-45E28C64DD84}" type="doc">
      <dgm:prSet loTypeId="urn:microsoft.com/office/officeart/2005/8/layout/chevron2" loCatId="list" qsTypeId="urn:microsoft.com/office/officeart/2005/8/quickstyle/3d3" qsCatId="3D" csTypeId="urn:microsoft.com/office/officeart/2005/8/colors/colorful1" csCatId="colorful" phldr="1"/>
      <dgm:spPr/>
      <dgm:t>
        <a:bodyPr/>
        <a:lstStyle/>
        <a:p>
          <a:endParaRPr lang="x-none"/>
        </a:p>
      </dgm:t>
    </dgm:pt>
    <dgm:pt modelId="{340B9AD6-19E5-41AE-845E-95967C37E132}">
      <dgm:prSet phldrT="[Text]"/>
      <dgm:spPr/>
      <dgm:t>
        <a:bodyPr/>
        <a:lstStyle/>
        <a:p>
          <a:r>
            <a:rPr lang="en-US" b="1" dirty="0">
              <a:solidFill>
                <a:schemeClr val="tx1"/>
              </a:solidFill>
            </a:rPr>
            <a:t>4</a:t>
          </a:r>
          <a:endParaRPr lang="x-none" b="1" dirty="0">
            <a:solidFill>
              <a:schemeClr val="tx1"/>
            </a:solidFill>
          </a:endParaRPr>
        </a:p>
      </dgm:t>
    </dgm:pt>
    <dgm:pt modelId="{6CF0F540-E554-4281-AFAC-3E9D4A93349E}" type="parTrans" cxnId="{2762EBB7-7CCE-45E8-B705-AD26C7F1E1ED}">
      <dgm:prSet/>
      <dgm:spPr/>
      <dgm:t>
        <a:bodyPr/>
        <a:lstStyle/>
        <a:p>
          <a:endParaRPr lang="x-none">
            <a:solidFill>
              <a:schemeClr val="tx1"/>
            </a:solidFill>
          </a:endParaRPr>
        </a:p>
      </dgm:t>
    </dgm:pt>
    <dgm:pt modelId="{9B952628-2B6C-40F1-9E9B-3535E02B340A}" type="sibTrans" cxnId="{2762EBB7-7CCE-45E8-B705-AD26C7F1E1ED}">
      <dgm:prSet/>
      <dgm:spPr/>
      <dgm:t>
        <a:bodyPr/>
        <a:lstStyle/>
        <a:p>
          <a:endParaRPr lang="x-none">
            <a:solidFill>
              <a:schemeClr val="tx1"/>
            </a:solidFill>
          </a:endParaRPr>
        </a:p>
      </dgm:t>
    </dgm:pt>
    <dgm:pt modelId="{C59D3E52-E906-4B6B-B919-98826F331382}">
      <dgm:prSet phldrT="[Text]"/>
      <dgm:spPr/>
      <dgm:t>
        <a:bodyPr/>
        <a:lstStyle/>
        <a:p>
          <a:r>
            <a:rPr lang="en-US" b="1" dirty="0">
              <a:solidFill>
                <a:schemeClr val="tx1"/>
              </a:solidFill>
            </a:rPr>
            <a:t>5</a:t>
          </a:r>
          <a:endParaRPr lang="x-none" b="1" dirty="0">
            <a:solidFill>
              <a:schemeClr val="tx1"/>
            </a:solidFill>
          </a:endParaRPr>
        </a:p>
      </dgm:t>
    </dgm:pt>
    <dgm:pt modelId="{31F5A447-44C7-4A81-B111-FD7AE3FBC485}" type="parTrans" cxnId="{D1A1C80B-96DD-4372-BD33-DFC11EA7DFA8}">
      <dgm:prSet/>
      <dgm:spPr/>
      <dgm:t>
        <a:bodyPr/>
        <a:lstStyle/>
        <a:p>
          <a:endParaRPr lang="x-none">
            <a:solidFill>
              <a:schemeClr val="tx1"/>
            </a:solidFill>
          </a:endParaRPr>
        </a:p>
      </dgm:t>
    </dgm:pt>
    <dgm:pt modelId="{F062C61C-C397-4EAA-B7FA-6EB15906F1BF}" type="sibTrans" cxnId="{D1A1C80B-96DD-4372-BD33-DFC11EA7DFA8}">
      <dgm:prSet/>
      <dgm:spPr/>
      <dgm:t>
        <a:bodyPr/>
        <a:lstStyle/>
        <a:p>
          <a:endParaRPr lang="x-none">
            <a:solidFill>
              <a:schemeClr val="tx1"/>
            </a:solidFill>
          </a:endParaRPr>
        </a:p>
      </dgm:t>
    </dgm:pt>
    <dgm:pt modelId="{764B2E0F-A2C2-4089-AD7B-D3DF7A24CCA0}">
      <dgm:prSet phldrT="[Text]" custT="1"/>
      <dgm:spPr/>
      <dgm:t>
        <a:bodyPr/>
        <a:lstStyle/>
        <a:p>
          <a:r>
            <a:rPr lang="en-US" sz="1800" dirty="0">
              <a:solidFill>
                <a:schemeClr val="tx1"/>
              </a:solidFill>
              <a:effectLst/>
              <a:latin typeface="Cambria" panose="02040503050406030204" pitchFamily="18" charset="0"/>
              <a:ea typeface="Cambria" panose="02040503050406030204" pitchFamily="18" charset="0"/>
            </a:rPr>
            <a:t>To provide feedback on the intervention for informed policy and future decisions.</a:t>
          </a:r>
          <a:endParaRPr lang="x-none" sz="1800" dirty="0">
            <a:solidFill>
              <a:schemeClr val="tx1"/>
            </a:solidFill>
            <a:effectLst/>
          </a:endParaRPr>
        </a:p>
      </dgm:t>
    </dgm:pt>
    <dgm:pt modelId="{05357757-96F9-480C-AF6B-562527BE1D30}" type="parTrans" cxnId="{26B6BDD9-CA9C-43D2-8B84-3A97C725B0F7}">
      <dgm:prSet/>
      <dgm:spPr/>
      <dgm:t>
        <a:bodyPr/>
        <a:lstStyle/>
        <a:p>
          <a:endParaRPr lang="x-none">
            <a:solidFill>
              <a:schemeClr val="tx1"/>
            </a:solidFill>
          </a:endParaRPr>
        </a:p>
      </dgm:t>
    </dgm:pt>
    <dgm:pt modelId="{BA5F7DAE-DFA5-43B0-9239-E9E6A8D47A7A}" type="sibTrans" cxnId="{26B6BDD9-CA9C-43D2-8B84-3A97C725B0F7}">
      <dgm:prSet/>
      <dgm:spPr/>
      <dgm:t>
        <a:bodyPr/>
        <a:lstStyle/>
        <a:p>
          <a:endParaRPr lang="x-none">
            <a:solidFill>
              <a:schemeClr val="tx1"/>
            </a:solidFill>
          </a:endParaRPr>
        </a:p>
      </dgm:t>
    </dgm:pt>
    <dgm:pt modelId="{5B37A050-72CF-40DD-8444-14F2915BB950}">
      <dgm:prSet phldrT="[Text]" custT="1"/>
      <dgm:spPr/>
      <dgm:t>
        <a:bodyPr/>
        <a:lstStyle/>
        <a:p>
          <a:r>
            <a:rPr lang="en-US" sz="1800" dirty="0">
              <a:solidFill>
                <a:schemeClr val="tx1"/>
              </a:solidFill>
              <a:effectLst/>
              <a:latin typeface="Cambria" panose="02040503050406030204" pitchFamily="18" charset="0"/>
              <a:ea typeface="Cambria" panose="02040503050406030204" pitchFamily="18" charset="0"/>
            </a:rPr>
            <a:t>To examine the socio-economic and physical development brought about by the completion of the flyover bridge to the people living in the area.</a:t>
          </a:r>
          <a:endParaRPr lang="x-none" sz="1800" dirty="0">
            <a:solidFill>
              <a:schemeClr val="tx1"/>
            </a:solidFill>
            <a:effectLst/>
          </a:endParaRPr>
        </a:p>
      </dgm:t>
    </dgm:pt>
    <dgm:pt modelId="{2C851572-3E1F-4596-94FA-B4349DEB8BE9}" type="sibTrans" cxnId="{190945A6-8C44-407A-AC4D-AEF27DF9DC61}">
      <dgm:prSet/>
      <dgm:spPr/>
      <dgm:t>
        <a:bodyPr/>
        <a:lstStyle/>
        <a:p>
          <a:endParaRPr lang="x-none">
            <a:solidFill>
              <a:schemeClr val="tx1"/>
            </a:solidFill>
          </a:endParaRPr>
        </a:p>
      </dgm:t>
    </dgm:pt>
    <dgm:pt modelId="{83B7C9E4-871E-4539-B8AA-C9DD14B79E44}" type="parTrans" cxnId="{190945A6-8C44-407A-AC4D-AEF27DF9DC61}">
      <dgm:prSet/>
      <dgm:spPr/>
      <dgm:t>
        <a:bodyPr/>
        <a:lstStyle/>
        <a:p>
          <a:endParaRPr lang="x-none">
            <a:solidFill>
              <a:schemeClr val="tx1"/>
            </a:solidFill>
          </a:endParaRPr>
        </a:p>
      </dgm:t>
    </dgm:pt>
    <dgm:pt modelId="{129675AF-BC7F-4B44-8155-A57062630161}" type="pres">
      <dgm:prSet presAssocID="{D4FD2F6D-F875-448D-BC2C-45E28C64DD84}" presName="linearFlow" presStyleCnt="0">
        <dgm:presLayoutVars>
          <dgm:dir/>
          <dgm:animLvl val="lvl"/>
          <dgm:resizeHandles val="exact"/>
        </dgm:presLayoutVars>
      </dgm:prSet>
      <dgm:spPr/>
      <dgm:t>
        <a:bodyPr/>
        <a:lstStyle/>
        <a:p>
          <a:endParaRPr lang="en-US"/>
        </a:p>
      </dgm:t>
    </dgm:pt>
    <dgm:pt modelId="{B980E240-06DF-491B-98C9-D56B4F7B1AEB}" type="pres">
      <dgm:prSet presAssocID="{340B9AD6-19E5-41AE-845E-95967C37E132}" presName="composite" presStyleCnt="0"/>
      <dgm:spPr/>
    </dgm:pt>
    <dgm:pt modelId="{C01AE261-B81F-4EDA-8155-453E14115C5C}" type="pres">
      <dgm:prSet presAssocID="{340B9AD6-19E5-41AE-845E-95967C37E132}" presName="parentText" presStyleLbl="alignNode1" presStyleIdx="0" presStyleCnt="2">
        <dgm:presLayoutVars>
          <dgm:chMax val="1"/>
          <dgm:bulletEnabled val="1"/>
        </dgm:presLayoutVars>
      </dgm:prSet>
      <dgm:spPr/>
      <dgm:t>
        <a:bodyPr/>
        <a:lstStyle/>
        <a:p>
          <a:endParaRPr lang="en-US"/>
        </a:p>
      </dgm:t>
    </dgm:pt>
    <dgm:pt modelId="{72629DE3-62F8-4734-A5CC-C29AAEE67A41}" type="pres">
      <dgm:prSet presAssocID="{340B9AD6-19E5-41AE-845E-95967C37E132}" presName="descendantText" presStyleLbl="alignAcc1" presStyleIdx="0" presStyleCnt="2" custLinFactNeighborX="0" custLinFactNeighborY="2377">
        <dgm:presLayoutVars>
          <dgm:bulletEnabled val="1"/>
        </dgm:presLayoutVars>
      </dgm:prSet>
      <dgm:spPr/>
      <dgm:t>
        <a:bodyPr/>
        <a:lstStyle/>
        <a:p>
          <a:endParaRPr lang="en-US"/>
        </a:p>
      </dgm:t>
    </dgm:pt>
    <dgm:pt modelId="{B48E3E7C-4F8A-4E59-A58D-2E25B22562FE}" type="pres">
      <dgm:prSet presAssocID="{9B952628-2B6C-40F1-9E9B-3535E02B340A}" presName="sp" presStyleCnt="0"/>
      <dgm:spPr/>
    </dgm:pt>
    <dgm:pt modelId="{CA7D2E21-33C1-4CE4-81F9-0C7CCE5708DF}" type="pres">
      <dgm:prSet presAssocID="{C59D3E52-E906-4B6B-B919-98826F331382}" presName="composite" presStyleCnt="0"/>
      <dgm:spPr/>
    </dgm:pt>
    <dgm:pt modelId="{CB2C0D67-674C-4E50-9F8D-90DEDFA03E98}" type="pres">
      <dgm:prSet presAssocID="{C59D3E52-E906-4B6B-B919-98826F331382}" presName="parentText" presStyleLbl="alignNode1" presStyleIdx="1" presStyleCnt="2">
        <dgm:presLayoutVars>
          <dgm:chMax val="1"/>
          <dgm:bulletEnabled val="1"/>
        </dgm:presLayoutVars>
      </dgm:prSet>
      <dgm:spPr/>
      <dgm:t>
        <a:bodyPr/>
        <a:lstStyle/>
        <a:p>
          <a:endParaRPr lang="en-US"/>
        </a:p>
      </dgm:t>
    </dgm:pt>
    <dgm:pt modelId="{B61835CB-9793-4C6B-B3C6-993A97313C38}" type="pres">
      <dgm:prSet presAssocID="{C59D3E52-E906-4B6B-B919-98826F331382}" presName="descendantText" presStyleLbl="alignAcc1" presStyleIdx="1" presStyleCnt="2">
        <dgm:presLayoutVars>
          <dgm:bulletEnabled val="1"/>
        </dgm:presLayoutVars>
      </dgm:prSet>
      <dgm:spPr/>
      <dgm:t>
        <a:bodyPr/>
        <a:lstStyle/>
        <a:p>
          <a:endParaRPr lang="en-US"/>
        </a:p>
      </dgm:t>
    </dgm:pt>
  </dgm:ptLst>
  <dgm:cxnLst>
    <dgm:cxn modelId="{26B6BDD9-CA9C-43D2-8B84-3A97C725B0F7}" srcId="{C59D3E52-E906-4B6B-B919-98826F331382}" destId="{764B2E0F-A2C2-4089-AD7B-D3DF7A24CCA0}" srcOrd="0" destOrd="0" parTransId="{05357757-96F9-480C-AF6B-562527BE1D30}" sibTransId="{BA5F7DAE-DFA5-43B0-9239-E9E6A8D47A7A}"/>
    <dgm:cxn modelId="{D0CFFDE2-64CA-4DB0-AD6C-8B2A43679E85}" type="presOf" srcId="{340B9AD6-19E5-41AE-845E-95967C37E132}" destId="{C01AE261-B81F-4EDA-8155-453E14115C5C}" srcOrd="0" destOrd="0" presId="urn:microsoft.com/office/officeart/2005/8/layout/chevron2"/>
    <dgm:cxn modelId="{2762EBB7-7CCE-45E8-B705-AD26C7F1E1ED}" srcId="{D4FD2F6D-F875-448D-BC2C-45E28C64DD84}" destId="{340B9AD6-19E5-41AE-845E-95967C37E132}" srcOrd="0" destOrd="0" parTransId="{6CF0F540-E554-4281-AFAC-3E9D4A93349E}" sibTransId="{9B952628-2B6C-40F1-9E9B-3535E02B340A}"/>
    <dgm:cxn modelId="{8DD1C2B5-F07C-46D9-9836-36B35DED17FC}" type="presOf" srcId="{C59D3E52-E906-4B6B-B919-98826F331382}" destId="{CB2C0D67-674C-4E50-9F8D-90DEDFA03E98}" srcOrd="0" destOrd="0" presId="urn:microsoft.com/office/officeart/2005/8/layout/chevron2"/>
    <dgm:cxn modelId="{E294C8FB-947D-4694-B602-6487B6694E09}" type="presOf" srcId="{764B2E0F-A2C2-4089-AD7B-D3DF7A24CCA0}" destId="{B61835CB-9793-4C6B-B3C6-993A97313C38}" srcOrd="0" destOrd="0" presId="urn:microsoft.com/office/officeart/2005/8/layout/chevron2"/>
    <dgm:cxn modelId="{48F60B37-865E-41DD-83FA-5E12B7D3CF88}" type="presOf" srcId="{D4FD2F6D-F875-448D-BC2C-45E28C64DD84}" destId="{129675AF-BC7F-4B44-8155-A57062630161}" srcOrd="0" destOrd="0" presId="urn:microsoft.com/office/officeart/2005/8/layout/chevron2"/>
    <dgm:cxn modelId="{190945A6-8C44-407A-AC4D-AEF27DF9DC61}" srcId="{340B9AD6-19E5-41AE-845E-95967C37E132}" destId="{5B37A050-72CF-40DD-8444-14F2915BB950}" srcOrd="0" destOrd="0" parTransId="{83B7C9E4-871E-4539-B8AA-C9DD14B79E44}" sibTransId="{2C851572-3E1F-4596-94FA-B4349DEB8BE9}"/>
    <dgm:cxn modelId="{D1A1C80B-96DD-4372-BD33-DFC11EA7DFA8}" srcId="{D4FD2F6D-F875-448D-BC2C-45E28C64DD84}" destId="{C59D3E52-E906-4B6B-B919-98826F331382}" srcOrd="1" destOrd="0" parTransId="{31F5A447-44C7-4A81-B111-FD7AE3FBC485}" sibTransId="{F062C61C-C397-4EAA-B7FA-6EB15906F1BF}"/>
    <dgm:cxn modelId="{864B1AB9-6C83-44BF-8A75-51F46D2C499F}" type="presOf" srcId="{5B37A050-72CF-40DD-8444-14F2915BB950}" destId="{72629DE3-62F8-4734-A5CC-C29AAEE67A41}" srcOrd="0" destOrd="0" presId="urn:microsoft.com/office/officeart/2005/8/layout/chevron2"/>
    <dgm:cxn modelId="{9DFDA5AB-E68F-4FD6-9DE4-9AC75E92AFC7}" type="presParOf" srcId="{129675AF-BC7F-4B44-8155-A57062630161}" destId="{B980E240-06DF-491B-98C9-D56B4F7B1AEB}" srcOrd="0" destOrd="0" presId="urn:microsoft.com/office/officeart/2005/8/layout/chevron2"/>
    <dgm:cxn modelId="{0942C331-3F93-481D-871B-7B172B7A7162}" type="presParOf" srcId="{B980E240-06DF-491B-98C9-D56B4F7B1AEB}" destId="{C01AE261-B81F-4EDA-8155-453E14115C5C}" srcOrd="0" destOrd="0" presId="urn:microsoft.com/office/officeart/2005/8/layout/chevron2"/>
    <dgm:cxn modelId="{9C60F2DC-1306-4E11-8D4F-AC91C49DC2F7}" type="presParOf" srcId="{B980E240-06DF-491B-98C9-D56B4F7B1AEB}" destId="{72629DE3-62F8-4734-A5CC-C29AAEE67A41}" srcOrd="1" destOrd="0" presId="urn:microsoft.com/office/officeart/2005/8/layout/chevron2"/>
    <dgm:cxn modelId="{42EC0617-7270-429A-A555-E42144D22111}" type="presParOf" srcId="{129675AF-BC7F-4B44-8155-A57062630161}" destId="{B48E3E7C-4F8A-4E59-A58D-2E25B22562FE}" srcOrd="1" destOrd="0" presId="urn:microsoft.com/office/officeart/2005/8/layout/chevron2"/>
    <dgm:cxn modelId="{97F2442F-4A9D-4F44-B8E7-999AA442AE84}" type="presParOf" srcId="{129675AF-BC7F-4B44-8155-A57062630161}" destId="{CA7D2E21-33C1-4CE4-81F9-0C7CCE5708DF}" srcOrd="2" destOrd="0" presId="urn:microsoft.com/office/officeart/2005/8/layout/chevron2"/>
    <dgm:cxn modelId="{D6A42435-6CE6-4F50-B99B-04543C9D6987}" type="presParOf" srcId="{CA7D2E21-33C1-4CE4-81F9-0C7CCE5708DF}" destId="{CB2C0D67-674C-4E50-9F8D-90DEDFA03E98}" srcOrd="0" destOrd="0" presId="urn:microsoft.com/office/officeart/2005/8/layout/chevron2"/>
    <dgm:cxn modelId="{311F2554-9470-421D-BB1E-98871D8AA07C}" type="presParOf" srcId="{CA7D2E21-33C1-4CE4-81F9-0C7CCE5708DF}" destId="{B61835CB-9793-4C6B-B3C6-993A97313C38}" srcOrd="1" destOrd="0" presId="urn:microsoft.com/office/officeart/2005/8/layout/chevron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875F880-6262-435B-84D9-362E24A9C216}" type="doc">
      <dgm:prSet loTypeId="urn:microsoft.com/office/officeart/2005/8/layout/vProcess5" loCatId="process" qsTypeId="urn:microsoft.com/office/officeart/2005/8/quickstyle/simple2" qsCatId="simple" csTypeId="urn:microsoft.com/office/officeart/2005/8/colors/accent1_1" csCatId="accent1" phldr="1"/>
      <dgm:spPr/>
      <dgm:t>
        <a:bodyPr/>
        <a:lstStyle/>
        <a:p>
          <a:endParaRPr lang="x-none"/>
        </a:p>
      </dgm:t>
    </dgm:pt>
    <dgm:pt modelId="{A890D697-E6AB-4321-BFD2-40E6FA1FDA4D}">
      <dgm:prSet custT="1"/>
      <dgm:spPr/>
      <dgm:t>
        <a:bodyPr/>
        <a:lstStyle/>
        <a:p>
          <a:r>
            <a:rPr lang="en-US" sz="1400" dirty="0">
              <a:latin typeface="Cambria" panose="02040503050406030204" pitchFamily="18" charset="0"/>
              <a:ea typeface="Cambria" panose="02040503050406030204" pitchFamily="18" charset="0"/>
            </a:rPr>
            <a:t>The scope of study for the newly constructed flyover bridge in providing a better riding surface to road transport system in Agege was captured through the three hundred and seventy-six respondent (376) living or plying the Agege Pen Cinema corridor. The capturing was done both early in the mornings and evenings.</a:t>
          </a:r>
          <a:endParaRPr lang="x-none" sz="1400" dirty="0">
            <a:latin typeface="Cambria" panose="02040503050406030204" pitchFamily="18" charset="0"/>
            <a:ea typeface="Cambria" panose="02040503050406030204" pitchFamily="18" charset="0"/>
          </a:endParaRPr>
        </a:p>
      </dgm:t>
    </dgm:pt>
    <dgm:pt modelId="{8F1E292D-B2BB-413B-9FB9-D2FCED782544}" type="parTrans" cxnId="{67A57A9E-76AE-43E0-8744-CD3FCC9E62FC}">
      <dgm:prSet/>
      <dgm:spPr/>
      <dgm:t>
        <a:bodyPr/>
        <a:lstStyle/>
        <a:p>
          <a:endParaRPr lang="x-none">
            <a:solidFill>
              <a:schemeClr val="tx1"/>
            </a:solidFill>
          </a:endParaRPr>
        </a:p>
      </dgm:t>
    </dgm:pt>
    <dgm:pt modelId="{CA879FBF-3596-4AC2-ADAA-E83B29D9438E}" type="sibTrans" cxnId="{67A57A9E-76AE-43E0-8744-CD3FCC9E62FC}">
      <dgm:prSet custT="1"/>
      <dgm:spPr/>
      <dgm:t>
        <a:bodyPr/>
        <a:lstStyle/>
        <a:p>
          <a:endParaRPr lang="x-none" sz="1400">
            <a:solidFill>
              <a:schemeClr val="tx1"/>
            </a:solidFill>
          </a:endParaRPr>
        </a:p>
      </dgm:t>
    </dgm:pt>
    <dgm:pt modelId="{011B319D-6F6C-4DCB-B83B-E5AB0E038E71}">
      <dgm:prSet custT="1"/>
      <dgm:spPr/>
      <dgm:t>
        <a:bodyPr/>
        <a:lstStyle/>
        <a:p>
          <a:r>
            <a:rPr lang="en-US" sz="1400" dirty="0"/>
            <a:t>A Departmental meeting was held, and it was agreed that three hundred and seventy-six (376) respondents should be interviewed. </a:t>
          </a:r>
          <a:endParaRPr lang="x-none" sz="1400" dirty="0"/>
        </a:p>
      </dgm:t>
    </dgm:pt>
    <dgm:pt modelId="{38F07D28-ABB8-4542-B85A-E1921DA0B49B}" type="parTrans" cxnId="{EC7891EE-F540-4A17-87E3-4AB7FF6739D4}">
      <dgm:prSet/>
      <dgm:spPr/>
      <dgm:t>
        <a:bodyPr/>
        <a:lstStyle/>
        <a:p>
          <a:endParaRPr lang="x-none">
            <a:solidFill>
              <a:schemeClr val="tx1"/>
            </a:solidFill>
          </a:endParaRPr>
        </a:p>
      </dgm:t>
    </dgm:pt>
    <dgm:pt modelId="{32F47208-7DFC-450C-AC62-F1EFA45DB21F}" type="sibTrans" cxnId="{EC7891EE-F540-4A17-87E3-4AB7FF6739D4}">
      <dgm:prSet custT="1"/>
      <dgm:spPr/>
      <dgm:t>
        <a:bodyPr/>
        <a:lstStyle/>
        <a:p>
          <a:endParaRPr lang="x-none" sz="1400">
            <a:solidFill>
              <a:schemeClr val="tx1"/>
            </a:solidFill>
          </a:endParaRPr>
        </a:p>
      </dgm:t>
    </dgm:pt>
    <dgm:pt modelId="{E9004407-3B3C-40A0-9FA7-DB9539318E29}">
      <dgm:prSet custT="1"/>
      <dgm:spPr/>
      <dgm:t>
        <a:bodyPr/>
        <a:lstStyle/>
        <a:p>
          <a:r>
            <a:rPr lang="en-US" sz="1400" dirty="0"/>
            <a:t>Questions capable to measuring up the objective of the study were prepared, reviewed and printed. The survey is mainly to keep abreast of the impacts of the newly constructed flyover bridge and proffer possible way forward. </a:t>
          </a:r>
          <a:endParaRPr lang="x-none" sz="1400" dirty="0"/>
        </a:p>
      </dgm:t>
    </dgm:pt>
    <dgm:pt modelId="{5210E77A-0AD8-42B6-9742-A6C71C148951}" type="parTrans" cxnId="{A6B68B00-C047-4DB5-AE07-F8AC29F01061}">
      <dgm:prSet/>
      <dgm:spPr/>
      <dgm:t>
        <a:bodyPr/>
        <a:lstStyle/>
        <a:p>
          <a:endParaRPr lang="x-none">
            <a:solidFill>
              <a:schemeClr val="tx1"/>
            </a:solidFill>
          </a:endParaRPr>
        </a:p>
      </dgm:t>
    </dgm:pt>
    <dgm:pt modelId="{01826230-97CC-4CEC-B35D-2449F00F3CBB}" type="sibTrans" cxnId="{A6B68B00-C047-4DB5-AE07-F8AC29F01061}">
      <dgm:prSet custT="1"/>
      <dgm:spPr/>
      <dgm:t>
        <a:bodyPr/>
        <a:lstStyle/>
        <a:p>
          <a:endParaRPr lang="x-none" sz="1400">
            <a:solidFill>
              <a:schemeClr val="tx1"/>
            </a:solidFill>
          </a:endParaRPr>
        </a:p>
      </dgm:t>
    </dgm:pt>
    <dgm:pt modelId="{49A5127D-B28D-4E7F-9197-EB020692C812}">
      <dgm:prSet custT="1"/>
      <dgm:spPr/>
      <dgm:t>
        <a:bodyPr/>
        <a:lstStyle/>
        <a:p>
          <a:r>
            <a:rPr lang="en-US" sz="1400" dirty="0"/>
            <a:t>Data were obtained from 376 respondents at different designed locations using structured questionnaires administered offline and online (</a:t>
          </a:r>
          <a:r>
            <a:rPr lang="en-US" sz="1400" dirty="0" err="1"/>
            <a:t>Surveyplanet</a:t>
          </a:r>
          <a:r>
            <a:rPr lang="en-US" sz="1400" dirty="0"/>
            <a:t> was used) . Questions were set based on objectives of the study. The study took about 2 weeks to complete. </a:t>
          </a:r>
          <a:endParaRPr lang="x-none" sz="1400" dirty="0"/>
        </a:p>
      </dgm:t>
    </dgm:pt>
    <dgm:pt modelId="{F3A2E082-E763-4960-BF33-99785C1CAEDE}" type="parTrans" cxnId="{6873BCF8-4694-4782-943E-2D696E5D9082}">
      <dgm:prSet/>
      <dgm:spPr/>
      <dgm:t>
        <a:bodyPr/>
        <a:lstStyle/>
        <a:p>
          <a:endParaRPr lang="x-none">
            <a:solidFill>
              <a:schemeClr val="tx1"/>
            </a:solidFill>
          </a:endParaRPr>
        </a:p>
      </dgm:t>
    </dgm:pt>
    <dgm:pt modelId="{BCE32B5B-7CD2-4C76-9B21-99560E253753}" type="sibTrans" cxnId="{6873BCF8-4694-4782-943E-2D696E5D9082}">
      <dgm:prSet custT="1"/>
      <dgm:spPr/>
      <dgm:t>
        <a:bodyPr/>
        <a:lstStyle/>
        <a:p>
          <a:endParaRPr lang="x-none" sz="1400">
            <a:solidFill>
              <a:schemeClr val="tx1"/>
            </a:solidFill>
          </a:endParaRPr>
        </a:p>
      </dgm:t>
    </dgm:pt>
    <dgm:pt modelId="{598EDA28-1B74-4B1E-BBC7-E491CA861F27}">
      <dgm:prSet custT="1"/>
      <dgm:spPr/>
      <dgm:t>
        <a:bodyPr/>
        <a:lstStyle/>
        <a:p>
          <a:r>
            <a:rPr lang="en-US" sz="1400" dirty="0"/>
            <a:t>The team consist of 3 Coordinators, 5 Supervisors and 30 enumerators. Questionnaires were administered, data was collected and submitted to the desk officers (3 Officers) where the data were keyed in and retrieved.</a:t>
          </a:r>
          <a:endParaRPr lang="x-none" sz="1400" dirty="0"/>
        </a:p>
      </dgm:t>
    </dgm:pt>
    <dgm:pt modelId="{F0290BAC-477A-4C5E-A099-C03F829FBEFD}" type="parTrans" cxnId="{98829976-84E8-4553-BF62-C1B7E8CA8F8E}">
      <dgm:prSet/>
      <dgm:spPr/>
      <dgm:t>
        <a:bodyPr/>
        <a:lstStyle/>
        <a:p>
          <a:endParaRPr lang="x-none">
            <a:solidFill>
              <a:schemeClr val="tx1"/>
            </a:solidFill>
          </a:endParaRPr>
        </a:p>
      </dgm:t>
    </dgm:pt>
    <dgm:pt modelId="{BC43C31F-1139-4BA5-B009-EF6FB833E4E9}" type="sibTrans" cxnId="{98829976-84E8-4553-BF62-C1B7E8CA8F8E}">
      <dgm:prSet/>
      <dgm:spPr/>
      <dgm:t>
        <a:bodyPr/>
        <a:lstStyle/>
        <a:p>
          <a:endParaRPr lang="x-none">
            <a:solidFill>
              <a:schemeClr val="tx1"/>
            </a:solidFill>
          </a:endParaRPr>
        </a:p>
      </dgm:t>
    </dgm:pt>
    <dgm:pt modelId="{85E34382-780A-46FE-9600-814115214248}" type="pres">
      <dgm:prSet presAssocID="{5875F880-6262-435B-84D9-362E24A9C216}" presName="outerComposite" presStyleCnt="0">
        <dgm:presLayoutVars>
          <dgm:chMax val="5"/>
          <dgm:dir/>
          <dgm:resizeHandles val="exact"/>
        </dgm:presLayoutVars>
      </dgm:prSet>
      <dgm:spPr/>
      <dgm:t>
        <a:bodyPr/>
        <a:lstStyle/>
        <a:p>
          <a:endParaRPr lang="en-US"/>
        </a:p>
      </dgm:t>
    </dgm:pt>
    <dgm:pt modelId="{913D6C65-A352-4D37-A1F6-122ED0630DC8}" type="pres">
      <dgm:prSet presAssocID="{5875F880-6262-435B-84D9-362E24A9C216}" presName="dummyMaxCanvas" presStyleCnt="0">
        <dgm:presLayoutVars/>
      </dgm:prSet>
      <dgm:spPr/>
    </dgm:pt>
    <dgm:pt modelId="{193A3E9E-4BD4-47C1-B96C-E2FC39D5E760}" type="pres">
      <dgm:prSet presAssocID="{5875F880-6262-435B-84D9-362E24A9C216}" presName="FiveNodes_1" presStyleLbl="node1" presStyleIdx="0" presStyleCnt="5" custLinFactNeighborY="-14706">
        <dgm:presLayoutVars>
          <dgm:bulletEnabled val="1"/>
        </dgm:presLayoutVars>
      </dgm:prSet>
      <dgm:spPr/>
      <dgm:t>
        <a:bodyPr/>
        <a:lstStyle/>
        <a:p>
          <a:endParaRPr lang="en-US"/>
        </a:p>
      </dgm:t>
    </dgm:pt>
    <dgm:pt modelId="{F9C67F34-4205-4A2B-BA58-A839DB3E292C}" type="pres">
      <dgm:prSet presAssocID="{5875F880-6262-435B-84D9-362E24A9C216}" presName="FiveNodes_2" presStyleLbl="node1" presStyleIdx="1" presStyleCnt="5">
        <dgm:presLayoutVars>
          <dgm:bulletEnabled val="1"/>
        </dgm:presLayoutVars>
      </dgm:prSet>
      <dgm:spPr/>
      <dgm:t>
        <a:bodyPr/>
        <a:lstStyle/>
        <a:p>
          <a:endParaRPr lang="en-US"/>
        </a:p>
      </dgm:t>
    </dgm:pt>
    <dgm:pt modelId="{65D77FDE-4F5E-4AC8-9907-B871910842EC}" type="pres">
      <dgm:prSet presAssocID="{5875F880-6262-435B-84D9-362E24A9C216}" presName="FiveNodes_3" presStyleLbl="node1" presStyleIdx="2" presStyleCnt="5">
        <dgm:presLayoutVars>
          <dgm:bulletEnabled val="1"/>
        </dgm:presLayoutVars>
      </dgm:prSet>
      <dgm:spPr/>
      <dgm:t>
        <a:bodyPr/>
        <a:lstStyle/>
        <a:p>
          <a:endParaRPr lang="en-US"/>
        </a:p>
      </dgm:t>
    </dgm:pt>
    <dgm:pt modelId="{E3751CEC-75B7-47E9-A2CE-B5C524F0E326}" type="pres">
      <dgm:prSet presAssocID="{5875F880-6262-435B-84D9-362E24A9C216}" presName="FiveNodes_4" presStyleLbl="node1" presStyleIdx="3" presStyleCnt="5">
        <dgm:presLayoutVars>
          <dgm:bulletEnabled val="1"/>
        </dgm:presLayoutVars>
      </dgm:prSet>
      <dgm:spPr/>
      <dgm:t>
        <a:bodyPr/>
        <a:lstStyle/>
        <a:p>
          <a:endParaRPr lang="en-US"/>
        </a:p>
      </dgm:t>
    </dgm:pt>
    <dgm:pt modelId="{243EB3FA-FB5A-4A89-B4D0-2E8C7D2ECE40}" type="pres">
      <dgm:prSet presAssocID="{5875F880-6262-435B-84D9-362E24A9C216}" presName="FiveNodes_5" presStyleLbl="node1" presStyleIdx="4" presStyleCnt="5">
        <dgm:presLayoutVars>
          <dgm:bulletEnabled val="1"/>
        </dgm:presLayoutVars>
      </dgm:prSet>
      <dgm:spPr/>
      <dgm:t>
        <a:bodyPr/>
        <a:lstStyle/>
        <a:p>
          <a:endParaRPr lang="en-US"/>
        </a:p>
      </dgm:t>
    </dgm:pt>
    <dgm:pt modelId="{E0009790-F62E-49DF-831D-DF8B457C1D84}" type="pres">
      <dgm:prSet presAssocID="{5875F880-6262-435B-84D9-362E24A9C216}" presName="FiveConn_1-2" presStyleLbl="fgAccFollowNode1" presStyleIdx="0" presStyleCnt="4">
        <dgm:presLayoutVars>
          <dgm:bulletEnabled val="1"/>
        </dgm:presLayoutVars>
      </dgm:prSet>
      <dgm:spPr/>
      <dgm:t>
        <a:bodyPr/>
        <a:lstStyle/>
        <a:p>
          <a:endParaRPr lang="en-US"/>
        </a:p>
      </dgm:t>
    </dgm:pt>
    <dgm:pt modelId="{3FDFEB8F-2B97-4506-AE0B-080EE76BE915}" type="pres">
      <dgm:prSet presAssocID="{5875F880-6262-435B-84D9-362E24A9C216}" presName="FiveConn_2-3" presStyleLbl="fgAccFollowNode1" presStyleIdx="1" presStyleCnt="4">
        <dgm:presLayoutVars>
          <dgm:bulletEnabled val="1"/>
        </dgm:presLayoutVars>
      </dgm:prSet>
      <dgm:spPr/>
      <dgm:t>
        <a:bodyPr/>
        <a:lstStyle/>
        <a:p>
          <a:endParaRPr lang="en-US"/>
        </a:p>
      </dgm:t>
    </dgm:pt>
    <dgm:pt modelId="{1AAE6348-70BD-48FB-8F6F-E65B80ED0021}" type="pres">
      <dgm:prSet presAssocID="{5875F880-6262-435B-84D9-362E24A9C216}" presName="FiveConn_3-4" presStyleLbl="fgAccFollowNode1" presStyleIdx="2" presStyleCnt="4">
        <dgm:presLayoutVars>
          <dgm:bulletEnabled val="1"/>
        </dgm:presLayoutVars>
      </dgm:prSet>
      <dgm:spPr/>
      <dgm:t>
        <a:bodyPr/>
        <a:lstStyle/>
        <a:p>
          <a:endParaRPr lang="en-US"/>
        </a:p>
      </dgm:t>
    </dgm:pt>
    <dgm:pt modelId="{5D7C1C2F-8BE4-4D57-8571-DD9464CD57A9}" type="pres">
      <dgm:prSet presAssocID="{5875F880-6262-435B-84D9-362E24A9C216}" presName="FiveConn_4-5" presStyleLbl="fgAccFollowNode1" presStyleIdx="3" presStyleCnt="4">
        <dgm:presLayoutVars>
          <dgm:bulletEnabled val="1"/>
        </dgm:presLayoutVars>
      </dgm:prSet>
      <dgm:spPr/>
      <dgm:t>
        <a:bodyPr/>
        <a:lstStyle/>
        <a:p>
          <a:endParaRPr lang="en-US"/>
        </a:p>
      </dgm:t>
    </dgm:pt>
    <dgm:pt modelId="{90B3918F-2614-4A8F-A258-3FFF623BCEE3}" type="pres">
      <dgm:prSet presAssocID="{5875F880-6262-435B-84D9-362E24A9C216}" presName="FiveNodes_1_text" presStyleLbl="node1" presStyleIdx="4" presStyleCnt="5">
        <dgm:presLayoutVars>
          <dgm:bulletEnabled val="1"/>
        </dgm:presLayoutVars>
      </dgm:prSet>
      <dgm:spPr/>
      <dgm:t>
        <a:bodyPr/>
        <a:lstStyle/>
        <a:p>
          <a:endParaRPr lang="en-US"/>
        </a:p>
      </dgm:t>
    </dgm:pt>
    <dgm:pt modelId="{352F65E2-9ADE-432E-9595-48C632A109F2}" type="pres">
      <dgm:prSet presAssocID="{5875F880-6262-435B-84D9-362E24A9C216}" presName="FiveNodes_2_text" presStyleLbl="node1" presStyleIdx="4" presStyleCnt="5">
        <dgm:presLayoutVars>
          <dgm:bulletEnabled val="1"/>
        </dgm:presLayoutVars>
      </dgm:prSet>
      <dgm:spPr/>
      <dgm:t>
        <a:bodyPr/>
        <a:lstStyle/>
        <a:p>
          <a:endParaRPr lang="en-US"/>
        </a:p>
      </dgm:t>
    </dgm:pt>
    <dgm:pt modelId="{F900C2EB-9340-4BBB-9D2C-E1AFF3DE455F}" type="pres">
      <dgm:prSet presAssocID="{5875F880-6262-435B-84D9-362E24A9C216}" presName="FiveNodes_3_text" presStyleLbl="node1" presStyleIdx="4" presStyleCnt="5">
        <dgm:presLayoutVars>
          <dgm:bulletEnabled val="1"/>
        </dgm:presLayoutVars>
      </dgm:prSet>
      <dgm:spPr/>
      <dgm:t>
        <a:bodyPr/>
        <a:lstStyle/>
        <a:p>
          <a:endParaRPr lang="en-US"/>
        </a:p>
      </dgm:t>
    </dgm:pt>
    <dgm:pt modelId="{30015EF3-4B41-4233-8AD0-0A593133BD41}" type="pres">
      <dgm:prSet presAssocID="{5875F880-6262-435B-84D9-362E24A9C216}" presName="FiveNodes_4_text" presStyleLbl="node1" presStyleIdx="4" presStyleCnt="5">
        <dgm:presLayoutVars>
          <dgm:bulletEnabled val="1"/>
        </dgm:presLayoutVars>
      </dgm:prSet>
      <dgm:spPr/>
      <dgm:t>
        <a:bodyPr/>
        <a:lstStyle/>
        <a:p>
          <a:endParaRPr lang="en-US"/>
        </a:p>
      </dgm:t>
    </dgm:pt>
    <dgm:pt modelId="{F713F297-79D0-45F4-9284-6EA293078629}" type="pres">
      <dgm:prSet presAssocID="{5875F880-6262-435B-84D9-362E24A9C216}" presName="FiveNodes_5_text" presStyleLbl="node1" presStyleIdx="4" presStyleCnt="5">
        <dgm:presLayoutVars>
          <dgm:bulletEnabled val="1"/>
        </dgm:presLayoutVars>
      </dgm:prSet>
      <dgm:spPr/>
      <dgm:t>
        <a:bodyPr/>
        <a:lstStyle/>
        <a:p>
          <a:endParaRPr lang="en-US"/>
        </a:p>
      </dgm:t>
    </dgm:pt>
  </dgm:ptLst>
  <dgm:cxnLst>
    <dgm:cxn modelId="{EC7891EE-F540-4A17-87E3-4AB7FF6739D4}" srcId="{5875F880-6262-435B-84D9-362E24A9C216}" destId="{011B319D-6F6C-4DCB-B83B-E5AB0E038E71}" srcOrd="1" destOrd="0" parTransId="{38F07D28-ABB8-4542-B85A-E1921DA0B49B}" sibTransId="{32F47208-7DFC-450C-AC62-F1EFA45DB21F}"/>
    <dgm:cxn modelId="{EC44D0BC-BDF2-4DAC-A42A-436C91468112}" type="presOf" srcId="{01826230-97CC-4CEC-B35D-2449F00F3CBB}" destId="{1AAE6348-70BD-48FB-8F6F-E65B80ED0021}" srcOrd="0" destOrd="0" presId="urn:microsoft.com/office/officeart/2005/8/layout/vProcess5"/>
    <dgm:cxn modelId="{52DAA67A-79FB-403A-AD3C-3772E26CD1AB}" type="presOf" srcId="{5875F880-6262-435B-84D9-362E24A9C216}" destId="{85E34382-780A-46FE-9600-814115214248}" srcOrd="0" destOrd="0" presId="urn:microsoft.com/office/officeart/2005/8/layout/vProcess5"/>
    <dgm:cxn modelId="{0DC868A3-6967-420D-AE5F-A4291CF688DC}" type="presOf" srcId="{A890D697-E6AB-4321-BFD2-40E6FA1FDA4D}" destId="{193A3E9E-4BD4-47C1-B96C-E2FC39D5E760}" srcOrd="0" destOrd="0" presId="urn:microsoft.com/office/officeart/2005/8/layout/vProcess5"/>
    <dgm:cxn modelId="{168CC99B-E134-481A-A9A1-7AFDFD8591FC}" type="presOf" srcId="{49A5127D-B28D-4E7F-9197-EB020692C812}" destId="{E3751CEC-75B7-47E9-A2CE-B5C524F0E326}" srcOrd="0" destOrd="0" presId="urn:microsoft.com/office/officeart/2005/8/layout/vProcess5"/>
    <dgm:cxn modelId="{67A57A9E-76AE-43E0-8744-CD3FCC9E62FC}" srcId="{5875F880-6262-435B-84D9-362E24A9C216}" destId="{A890D697-E6AB-4321-BFD2-40E6FA1FDA4D}" srcOrd="0" destOrd="0" parTransId="{8F1E292D-B2BB-413B-9FB9-D2FCED782544}" sibTransId="{CA879FBF-3596-4AC2-ADAA-E83B29D9438E}"/>
    <dgm:cxn modelId="{51CD4A9E-D05F-4B8D-A327-53B655C0A605}" type="presOf" srcId="{32F47208-7DFC-450C-AC62-F1EFA45DB21F}" destId="{3FDFEB8F-2B97-4506-AE0B-080EE76BE915}" srcOrd="0" destOrd="0" presId="urn:microsoft.com/office/officeart/2005/8/layout/vProcess5"/>
    <dgm:cxn modelId="{03CDF3AD-212C-4334-8376-A1EE3975C594}" type="presOf" srcId="{A890D697-E6AB-4321-BFD2-40E6FA1FDA4D}" destId="{90B3918F-2614-4A8F-A258-3FFF623BCEE3}" srcOrd="1" destOrd="0" presId="urn:microsoft.com/office/officeart/2005/8/layout/vProcess5"/>
    <dgm:cxn modelId="{4C2722E7-CDFA-4D29-9406-029343D996E9}" type="presOf" srcId="{598EDA28-1B74-4B1E-BBC7-E491CA861F27}" destId="{243EB3FA-FB5A-4A89-B4D0-2E8C7D2ECE40}" srcOrd="0" destOrd="0" presId="urn:microsoft.com/office/officeart/2005/8/layout/vProcess5"/>
    <dgm:cxn modelId="{6873BCF8-4694-4782-943E-2D696E5D9082}" srcId="{5875F880-6262-435B-84D9-362E24A9C216}" destId="{49A5127D-B28D-4E7F-9197-EB020692C812}" srcOrd="3" destOrd="0" parTransId="{F3A2E082-E763-4960-BF33-99785C1CAEDE}" sibTransId="{BCE32B5B-7CD2-4C76-9B21-99560E253753}"/>
    <dgm:cxn modelId="{0EFA0CE4-A713-4C71-AD7E-FE5A814BF228}" type="presOf" srcId="{BCE32B5B-7CD2-4C76-9B21-99560E253753}" destId="{5D7C1C2F-8BE4-4D57-8571-DD9464CD57A9}" srcOrd="0" destOrd="0" presId="urn:microsoft.com/office/officeart/2005/8/layout/vProcess5"/>
    <dgm:cxn modelId="{98829976-84E8-4553-BF62-C1B7E8CA8F8E}" srcId="{5875F880-6262-435B-84D9-362E24A9C216}" destId="{598EDA28-1B74-4B1E-BBC7-E491CA861F27}" srcOrd="4" destOrd="0" parTransId="{F0290BAC-477A-4C5E-A099-C03F829FBEFD}" sibTransId="{BC43C31F-1139-4BA5-B009-EF6FB833E4E9}"/>
    <dgm:cxn modelId="{428BEDCF-8E6B-4870-B458-EA013FB5FE1F}" type="presOf" srcId="{CA879FBF-3596-4AC2-ADAA-E83B29D9438E}" destId="{E0009790-F62E-49DF-831D-DF8B457C1D84}" srcOrd="0" destOrd="0" presId="urn:microsoft.com/office/officeart/2005/8/layout/vProcess5"/>
    <dgm:cxn modelId="{197ACCB8-EB06-4393-A568-AD3900D5C44F}" type="presOf" srcId="{E9004407-3B3C-40A0-9FA7-DB9539318E29}" destId="{F900C2EB-9340-4BBB-9D2C-E1AFF3DE455F}" srcOrd="1" destOrd="0" presId="urn:microsoft.com/office/officeart/2005/8/layout/vProcess5"/>
    <dgm:cxn modelId="{EF280DD1-624C-482C-977C-517432E16C6B}" type="presOf" srcId="{598EDA28-1B74-4B1E-BBC7-E491CA861F27}" destId="{F713F297-79D0-45F4-9284-6EA293078629}" srcOrd="1" destOrd="0" presId="urn:microsoft.com/office/officeart/2005/8/layout/vProcess5"/>
    <dgm:cxn modelId="{1EF18881-5D65-4B02-8CA9-96FA7D4B7FE7}" type="presOf" srcId="{011B319D-6F6C-4DCB-B83B-E5AB0E038E71}" destId="{352F65E2-9ADE-432E-9595-48C632A109F2}" srcOrd="1" destOrd="0" presId="urn:microsoft.com/office/officeart/2005/8/layout/vProcess5"/>
    <dgm:cxn modelId="{6596BE35-B26E-4926-861D-5F7D3679920C}" type="presOf" srcId="{011B319D-6F6C-4DCB-B83B-E5AB0E038E71}" destId="{F9C67F34-4205-4A2B-BA58-A839DB3E292C}" srcOrd="0" destOrd="0" presId="urn:microsoft.com/office/officeart/2005/8/layout/vProcess5"/>
    <dgm:cxn modelId="{30405596-3A1A-40D3-9C19-B89CEAE0CA96}" type="presOf" srcId="{49A5127D-B28D-4E7F-9197-EB020692C812}" destId="{30015EF3-4B41-4233-8AD0-0A593133BD41}" srcOrd="1" destOrd="0" presId="urn:microsoft.com/office/officeart/2005/8/layout/vProcess5"/>
    <dgm:cxn modelId="{A6B68B00-C047-4DB5-AE07-F8AC29F01061}" srcId="{5875F880-6262-435B-84D9-362E24A9C216}" destId="{E9004407-3B3C-40A0-9FA7-DB9539318E29}" srcOrd="2" destOrd="0" parTransId="{5210E77A-0AD8-42B6-9742-A6C71C148951}" sibTransId="{01826230-97CC-4CEC-B35D-2449F00F3CBB}"/>
    <dgm:cxn modelId="{B2BA1091-16F8-4DB6-9C26-9501D74E0148}" type="presOf" srcId="{E9004407-3B3C-40A0-9FA7-DB9539318E29}" destId="{65D77FDE-4F5E-4AC8-9907-B871910842EC}" srcOrd="0" destOrd="0" presId="urn:microsoft.com/office/officeart/2005/8/layout/vProcess5"/>
    <dgm:cxn modelId="{DBD45F5D-AC33-4E18-AD28-576E2C6FA115}" type="presParOf" srcId="{85E34382-780A-46FE-9600-814115214248}" destId="{913D6C65-A352-4D37-A1F6-122ED0630DC8}" srcOrd="0" destOrd="0" presId="urn:microsoft.com/office/officeart/2005/8/layout/vProcess5"/>
    <dgm:cxn modelId="{C961BADC-5906-4BE2-ADF4-3C163F224EAD}" type="presParOf" srcId="{85E34382-780A-46FE-9600-814115214248}" destId="{193A3E9E-4BD4-47C1-B96C-E2FC39D5E760}" srcOrd="1" destOrd="0" presId="urn:microsoft.com/office/officeart/2005/8/layout/vProcess5"/>
    <dgm:cxn modelId="{D259F045-C8A8-4414-A586-3840C195E812}" type="presParOf" srcId="{85E34382-780A-46FE-9600-814115214248}" destId="{F9C67F34-4205-4A2B-BA58-A839DB3E292C}" srcOrd="2" destOrd="0" presId="urn:microsoft.com/office/officeart/2005/8/layout/vProcess5"/>
    <dgm:cxn modelId="{F6E4056A-18E9-44FD-AAD3-DB12C2F6770D}" type="presParOf" srcId="{85E34382-780A-46FE-9600-814115214248}" destId="{65D77FDE-4F5E-4AC8-9907-B871910842EC}" srcOrd="3" destOrd="0" presId="urn:microsoft.com/office/officeart/2005/8/layout/vProcess5"/>
    <dgm:cxn modelId="{0CB32A6E-0ED7-4EF5-9AA4-177EFCF32EE4}" type="presParOf" srcId="{85E34382-780A-46FE-9600-814115214248}" destId="{E3751CEC-75B7-47E9-A2CE-B5C524F0E326}" srcOrd="4" destOrd="0" presId="urn:microsoft.com/office/officeart/2005/8/layout/vProcess5"/>
    <dgm:cxn modelId="{101C5735-AF4E-4490-8AF5-C68FE812F040}" type="presParOf" srcId="{85E34382-780A-46FE-9600-814115214248}" destId="{243EB3FA-FB5A-4A89-B4D0-2E8C7D2ECE40}" srcOrd="5" destOrd="0" presId="urn:microsoft.com/office/officeart/2005/8/layout/vProcess5"/>
    <dgm:cxn modelId="{811462EA-6F32-4B69-8CF1-D8E4C518CDB6}" type="presParOf" srcId="{85E34382-780A-46FE-9600-814115214248}" destId="{E0009790-F62E-49DF-831D-DF8B457C1D84}" srcOrd="6" destOrd="0" presId="urn:microsoft.com/office/officeart/2005/8/layout/vProcess5"/>
    <dgm:cxn modelId="{CF5DB60D-48D5-4E22-BD19-54FF893E7ACD}" type="presParOf" srcId="{85E34382-780A-46FE-9600-814115214248}" destId="{3FDFEB8F-2B97-4506-AE0B-080EE76BE915}" srcOrd="7" destOrd="0" presId="urn:microsoft.com/office/officeart/2005/8/layout/vProcess5"/>
    <dgm:cxn modelId="{EB4C7C87-72F9-4B31-B4B1-C45C19D23E83}" type="presParOf" srcId="{85E34382-780A-46FE-9600-814115214248}" destId="{1AAE6348-70BD-48FB-8F6F-E65B80ED0021}" srcOrd="8" destOrd="0" presId="urn:microsoft.com/office/officeart/2005/8/layout/vProcess5"/>
    <dgm:cxn modelId="{79D53475-319B-44EB-A798-94B7257E56BB}" type="presParOf" srcId="{85E34382-780A-46FE-9600-814115214248}" destId="{5D7C1C2F-8BE4-4D57-8571-DD9464CD57A9}" srcOrd="9" destOrd="0" presId="urn:microsoft.com/office/officeart/2005/8/layout/vProcess5"/>
    <dgm:cxn modelId="{190E4374-C43C-4383-BA8E-C2FCA90D7250}" type="presParOf" srcId="{85E34382-780A-46FE-9600-814115214248}" destId="{90B3918F-2614-4A8F-A258-3FFF623BCEE3}" srcOrd="10" destOrd="0" presId="urn:microsoft.com/office/officeart/2005/8/layout/vProcess5"/>
    <dgm:cxn modelId="{DB281274-1669-480E-8B3D-6319DCAE6A24}" type="presParOf" srcId="{85E34382-780A-46FE-9600-814115214248}" destId="{352F65E2-9ADE-432E-9595-48C632A109F2}" srcOrd="11" destOrd="0" presId="urn:microsoft.com/office/officeart/2005/8/layout/vProcess5"/>
    <dgm:cxn modelId="{C1180678-3861-47C0-AF6A-0D2360CD6148}" type="presParOf" srcId="{85E34382-780A-46FE-9600-814115214248}" destId="{F900C2EB-9340-4BBB-9D2C-E1AFF3DE455F}" srcOrd="12" destOrd="0" presId="urn:microsoft.com/office/officeart/2005/8/layout/vProcess5"/>
    <dgm:cxn modelId="{89451BB5-947E-4083-B05E-43C83844E59D}" type="presParOf" srcId="{85E34382-780A-46FE-9600-814115214248}" destId="{30015EF3-4B41-4233-8AD0-0A593133BD41}" srcOrd="13" destOrd="0" presId="urn:microsoft.com/office/officeart/2005/8/layout/vProcess5"/>
    <dgm:cxn modelId="{44B19D23-60A6-49EA-94CE-C5AAA824122F}" type="presParOf" srcId="{85E34382-780A-46FE-9600-814115214248}" destId="{F713F297-79D0-45F4-9284-6EA29307862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FFD98EC-D5B7-4769-97DE-86696C5F2A7A}"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x-none"/>
        </a:p>
      </dgm:t>
    </dgm:pt>
    <dgm:pt modelId="{894C65B6-E98A-45AD-A94D-24DF56FA7904}">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Lagos, one of the densely populated state and commercial capital of Nigeria has been observed to be a busy state where people across the world find interesting to live and work. </a:t>
          </a:r>
          <a:endParaRPr lang="x-none" sz="1400" dirty="0">
            <a:solidFill>
              <a:schemeClr val="tx1"/>
            </a:solidFill>
            <a:latin typeface="Cambria" panose="02040503050406030204" pitchFamily="18" charset="0"/>
            <a:ea typeface="Cambria" panose="02040503050406030204" pitchFamily="18" charset="0"/>
          </a:endParaRPr>
        </a:p>
      </dgm:t>
    </dgm:pt>
    <dgm:pt modelId="{554401B3-66AF-4B99-94D2-220BD10873F0}" type="parTrans" cxnId="{EB2825CE-1118-4821-8EC3-7669A9F83B97}">
      <dgm:prSet/>
      <dgm:spPr/>
      <dgm:t>
        <a:bodyPr/>
        <a:lstStyle/>
        <a:p>
          <a:endParaRPr lang="x-none">
            <a:latin typeface="Cambria" panose="02040503050406030204" pitchFamily="18" charset="0"/>
            <a:ea typeface="Cambria" panose="02040503050406030204" pitchFamily="18" charset="0"/>
          </a:endParaRPr>
        </a:p>
      </dgm:t>
    </dgm:pt>
    <dgm:pt modelId="{CAFDF367-50B5-44AF-B5DF-DAB3AAB14EE9}" type="sibTrans" cxnId="{EB2825CE-1118-4821-8EC3-7669A9F83B97}">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4D520F63-6E79-4B39-A714-B704AA0CD730}">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The existing road transport facilities are inadequate in meeting movement demands both in terms of size and access to commuters.  </a:t>
          </a:r>
          <a:endParaRPr lang="x-none" sz="1400" dirty="0">
            <a:solidFill>
              <a:schemeClr val="tx1"/>
            </a:solidFill>
            <a:latin typeface="Cambria" panose="02040503050406030204" pitchFamily="18" charset="0"/>
            <a:ea typeface="Cambria" panose="02040503050406030204" pitchFamily="18" charset="0"/>
          </a:endParaRPr>
        </a:p>
      </dgm:t>
    </dgm:pt>
    <dgm:pt modelId="{FFFEFEDA-7C6F-4E7A-BE7B-79CC2D4B7D23}" type="parTrans" cxnId="{335222D5-2798-4E4D-9980-A4442664AACA}">
      <dgm:prSet/>
      <dgm:spPr/>
      <dgm:t>
        <a:bodyPr/>
        <a:lstStyle/>
        <a:p>
          <a:endParaRPr lang="x-none">
            <a:latin typeface="Cambria" panose="02040503050406030204" pitchFamily="18" charset="0"/>
            <a:ea typeface="Cambria" panose="02040503050406030204" pitchFamily="18" charset="0"/>
          </a:endParaRPr>
        </a:p>
      </dgm:t>
    </dgm:pt>
    <dgm:pt modelId="{DE3D6D3B-274E-4521-95C8-C58240FB1FDF}" type="sibTrans" cxnId="{335222D5-2798-4E4D-9980-A4442664AACA}">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5ACB5AE2-B879-4F39-98E2-B05AFB1A0FED}">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It is noteworthy to acknowledge the State Government 30-year Transportation Improvement Plan of integrating the Bus Rapid Transit (BRT) with light rail schemes and other measures in solving congestion problem. </a:t>
          </a:r>
          <a:endParaRPr lang="x-none" sz="1400" dirty="0">
            <a:solidFill>
              <a:schemeClr val="tx1"/>
            </a:solidFill>
            <a:latin typeface="Cambria" panose="02040503050406030204" pitchFamily="18" charset="0"/>
            <a:ea typeface="Cambria" panose="02040503050406030204" pitchFamily="18" charset="0"/>
          </a:endParaRPr>
        </a:p>
      </dgm:t>
    </dgm:pt>
    <dgm:pt modelId="{F07AE0CD-BB5D-41B3-9442-F6C0E429BA42}" type="parTrans" cxnId="{EDF10107-F0DB-4720-8906-B64CBA81F015}">
      <dgm:prSet/>
      <dgm:spPr/>
      <dgm:t>
        <a:bodyPr/>
        <a:lstStyle/>
        <a:p>
          <a:endParaRPr lang="x-none">
            <a:latin typeface="Cambria" panose="02040503050406030204" pitchFamily="18" charset="0"/>
            <a:ea typeface="Cambria" panose="02040503050406030204" pitchFamily="18" charset="0"/>
          </a:endParaRPr>
        </a:p>
      </dgm:t>
    </dgm:pt>
    <dgm:pt modelId="{045BF845-64AE-4429-B99F-8DDC0D1AEE51}" type="sibTrans" cxnId="{EDF10107-F0DB-4720-8906-B64CBA81F015}">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E86B7511-9C50-4187-9C17-6C83ADAC0BC0}">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Thus, the incorporation of bridge may cover more in terms of land use in road network system.</a:t>
          </a:r>
          <a:endParaRPr lang="x-none" sz="1400" dirty="0">
            <a:solidFill>
              <a:schemeClr val="tx1"/>
            </a:solidFill>
            <a:latin typeface="Cambria" panose="02040503050406030204" pitchFamily="18" charset="0"/>
            <a:ea typeface="Cambria" panose="02040503050406030204" pitchFamily="18" charset="0"/>
          </a:endParaRPr>
        </a:p>
      </dgm:t>
    </dgm:pt>
    <dgm:pt modelId="{68E50E7F-175D-4E69-91EA-42377E9892D7}" type="parTrans" cxnId="{84EFDC3A-B4D3-4A5F-8747-1BA71BC59342}">
      <dgm:prSet/>
      <dgm:spPr/>
      <dgm:t>
        <a:bodyPr/>
        <a:lstStyle/>
        <a:p>
          <a:endParaRPr lang="x-none">
            <a:latin typeface="Cambria" panose="02040503050406030204" pitchFamily="18" charset="0"/>
            <a:ea typeface="Cambria" panose="02040503050406030204" pitchFamily="18" charset="0"/>
          </a:endParaRPr>
        </a:p>
      </dgm:t>
    </dgm:pt>
    <dgm:pt modelId="{635CBEED-3E92-406E-A2D0-4BB8EE4108A4}" type="sibTrans" cxnId="{84EFDC3A-B4D3-4A5F-8747-1BA71BC59342}">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9FC4F27D-C8DB-4740-BB66-3AAAD4DE2D23}">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The current administration upon assuming office has taken traffic management and transportation as the very first pillar of the T.H.E.M.E.S. Agenda. </a:t>
          </a:r>
          <a:endParaRPr lang="x-none" sz="1400" dirty="0">
            <a:solidFill>
              <a:schemeClr val="tx1"/>
            </a:solidFill>
            <a:latin typeface="Cambria" panose="02040503050406030204" pitchFamily="18" charset="0"/>
            <a:ea typeface="Cambria" panose="02040503050406030204" pitchFamily="18" charset="0"/>
          </a:endParaRPr>
        </a:p>
      </dgm:t>
    </dgm:pt>
    <dgm:pt modelId="{2A5D8C20-2B11-48C9-9F65-2928D1241E68}" type="parTrans" cxnId="{C3761BE6-CC15-4A3D-9B4F-57D6731635ED}">
      <dgm:prSet/>
      <dgm:spPr/>
      <dgm:t>
        <a:bodyPr/>
        <a:lstStyle/>
        <a:p>
          <a:endParaRPr lang="x-none">
            <a:latin typeface="Cambria" panose="02040503050406030204" pitchFamily="18" charset="0"/>
            <a:ea typeface="Cambria" panose="02040503050406030204" pitchFamily="18" charset="0"/>
          </a:endParaRPr>
        </a:p>
      </dgm:t>
    </dgm:pt>
    <dgm:pt modelId="{9C41826D-EDF0-48C5-A568-C900252BEF87}" type="sibTrans" cxnId="{C3761BE6-CC15-4A3D-9B4F-57D6731635ED}">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3EA25FB4-A27B-480F-A5F2-7CF346DD722A}">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Provision of roads and critical infrastructure remains the cornerstone of this administration’s Development Agenda known as Project T.H.E.M.E.S.. </a:t>
          </a:r>
          <a:endParaRPr lang="x-none" sz="1400" dirty="0">
            <a:solidFill>
              <a:schemeClr val="tx1"/>
            </a:solidFill>
            <a:latin typeface="Cambria" panose="02040503050406030204" pitchFamily="18" charset="0"/>
            <a:ea typeface="Cambria" panose="02040503050406030204" pitchFamily="18" charset="0"/>
          </a:endParaRPr>
        </a:p>
      </dgm:t>
    </dgm:pt>
    <dgm:pt modelId="{2688538D-18AF-4F5A-9F97-275F5755E5E4}" type="parTrans" cxnId="{67F5329B-E4BF-4DF4-B149-8EE79BD35E2E}">
      <dgm:prSet/>
      <dgm:spPr/>
      <dgm:t>
        <a:bodyPr/>
        <a:lstStyle/>
        <a:p>
          <a:endParaRPr lang="x-none">
            <a:latin typeface="Cambria" panose="02040503050406030204" pitchFamily="18" charset="0"/>
            <a:ea typeface="Cambria" panose="02040503050406030204" pitchFamily="18" charset="0"/>
          </a:endParaRPr>
        </a:p>
      </dgm:t>
    </dgm:pt>
    <dgm:pt modelId="{E989F4DC-FC33-4940-921C-D784470D29F0}" type="sibTrans" cxnId="{67F5329B-E4BF-4DF4-B149-8EE79BD35E2E}">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65325887-BBB5-4615-9E50-D499BD21DE01}">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The goal is to develop a reliable intermodal system of transportation. According to the Governor, solving the Lagos transportation problem requires a multimodal approach. </a:t>
          </a:r>
          <a:endParaRPr lang="x-none" sz="1400" dirty="0">
            <a:solidFill>
              <a:schemeClr val="tx1"/>
            </a:solidFill>
            <a:latin typeface="Cambria" panose="02040503050406030204" pitchFamily="18" charset="0"/>
            <a:ea typeface="Cambria" panose="02040503050406030204" pitchFamily="18" charset="0"/>
          </a:endParaRPr>
        </a:p>
      </dgm:t>
    </dgm:pt>
    <dgm:pt modelId="{371DEC85-887A-400E-96C1-98697C910A83}" type="parTrans" cxnId="{298056E9-BF4F-4BCF-9B3C-36D0BF194112}">
      <dgm:prSet/>
      <dgm:spPr/>
      <dgm:t>
        <a:bodyPr/>
        <a:lstStyle/>
        <a:p>
          <a:endParaRPr lang="x-none">
            <a:latin typeface="Cambria" panose="02040503050406030204" pitchFamily="18" charset="0"/>
            <a:ea typeface="Cambria" panose="02040503050406030204" pitchFamily="18" charset="0"/>
          </a:endParaRPr>
        </a:p>
      </dgm:t>
    </dgm:pt>
    <dgm:pt modelId="{720CD0ED-8EB8-439B-A10B-84ACCAF43387}" type="sibTrans" cxnId="{298056E9-BF4F-4BCF-9B3C-36D0BF194112}">
      <dgm:prSet>
        <dgm:style>
          <a:lnRef idx="2">
            <a:schemeClr val="accent1"/>
          </a:lnRef>
          <a:fillRef idx="1">
            <a:schemeClr val="lt1"/>
          </a:fillRef>
          <a:effectRef idx="0">
            <a:schemeClr val="accent1"/>
          </a:effectRef>
          <a:fontRef idx="minor">
            <a:schemeClr val="dk1"/>
          </a:fontRef>
        </dgm:style>
      </dgm:prSet>
      <dgm:spPr/>
      <dgm:t>
        <a:bodyPr/>
        <a:lstStyle/>
        <a:p>
          <a:pPr algn="l"/>
          <a:endParaRPr lang="x-none" sz="1400">
            <a:solidFill>
              <a:schemeClr val="tx1"/>
            </a:solidFill>
            <a:latin typeface="Cambria" panose="02040503050406030204" pitchFamily="18" charset="0"/>
            <a:ea typeface="Cambria" panose="02040503050406030204" pitchFamily="18" charset="0"/>
          </a:endParaRPr>
        </a:p>
      </dgm:t>
    </dgm:pt>
    <dgm:pt modelId="{5BE69437-1E95-4C53-AD49-CE009B48C51B}">
      <dgm:prSet custT="1">
        <dgm:style>
          <a:lnRef idx="2">
            <a:schemeClr val="accent1"/>
          </a:lnRef>
          <a:fillRef idx="1">
            <a:schemeClr val="lt1"/>
          </a:fillRef>
          <a:effectRef idx="0">
            <a:schemeClr val="accent1"/>
          </a:effectRef>
          <a:fontRef idx="minor">
            <a:schemeClr val="dk1"/>
          </a:fontRef>
        </dgm:style>
      </dgm:prSet>
      <dgm:spPr/>
      <dgm:t>
        <a:bodyPr/>
        <a:lstStyle/>
        <a:p>
          <a:pPr algn="l"/>
          <a:r>
            <a:rPr lang="en-US" sz="1400" dirty="0">
              <a:solidFill>
                <a:schemeClr val="tx1"/>
              </a:solidFill>
              <a:latin typeface="Cambria" panose="02040503050406030204" pitchFamily="18" charset="0"/>
              <a:ea typeface="Cambria" panose="02040503050406030204" pitchFamily="18" charset="0"/>
            </a:rPr>
            <a:t>To give a boost to this, the government formally inaugurated the Agege Pen Cinema flyover bridge which was initiated by the previous administration.</a:t>
          </a:r>
          <a:endParaRPr lang="x-none" sz="1400" dirty="0">
            <a:solidFill>
              <a:schemeClr val="tx1"/>
            </a:solidFill>
            <a:latin typeface="Cambria" panose="02040503050406030204" pitchFamily="18" charset="0"/>
            <a:ea typeface="Cambria" panose="02040503050406030204" pitchFamily="18" charset="0"/>
          </a:endParaRPr>
        </a:p>
      </dgm:t>
    </dgm:pt>
    <dgm:pt modelId="{7906E102-55C5-4136-AFF1-2C662864786B}" type="parTrans" cxnId="{0984B271-D16B-444E-9118-3822E62DA3B4}">
      <dgm:prSet/>
      <dgm:spPr/>
      <dgm:t>
        <a:bodyPr/>
        <a:lstStyle/>
        <a:p>
          <a:endParaRPr lang="x-none">
            <a:latin typeface="Cambria" panose="02040503050406030204" pitchFamily="18" charset="0"/>
            <a:ea typeface="Cambria" panose="02040503050406030204" pitchFamily="18" charset="0"/>
          </a:endParaRPr>
        </a:p>
      </dgm:t>
    </dgm:pt>
    <dgm:pt modelId="{0EFCB8F5-37DC-46AE-886B-5F321273BCF7}" type="sibTrans" cxnId="{0984B271-D16B-444E-9118-3822E62DA3B4}">
      <dgm:prSet/>
      <dgm:spPr/>
      <dgm:t>
        <a:bodyPr/>
        <a:lstStyle/>
        <a:p>
          <a:endParaRPr lang="x-none">
            <a:latin typeface="Cambria" panose="02040503050406030204" pitchFamily="18" charset="0"/>
            <a:ea typeface="Cambria" panose="02040503050406030204" pitchFamily="18" charset="0"/>
          </a:endParaRPr>
        </a:p>
      </dgm:t>
    </dgm:pt>
    <dgm:pt modelId="{16EA666A-B674-4E76-A6F4-36A8DBA6CE11}" type="pres">
      <dgm:prSet presAssocID="{2FFD98EC-D5B7-4769-97DE-86696C5F2A7A}" presName="Name0" presStyleCnt="0">
        <dgm:presLayoutVars>
          <dgm:dir/>
          <dgm:resizeHandles/>
        </dgm:presLayoutVars>
      </dgm:prSet>
      <dgm:spPr/>
      <dgm:t>
        <a:bodyPr/>
        <a:lstStyle/>
        <a:p>
          <a:endParaRPr lang="en-US"/>
        </a:p>
      </dgm:t>
    </dgm:pt>
    <dgm:pt modelId="{75B0AEF5-25B8-4C5A-BEA8-CE3D2EF7A1FC}" type="pres">
      <dgm:prSet presAssocID="{894C65B6-E98A-45AD-A94D-24DF56FA7904}" presName="compNode" presStyleCnt="0"/>
      <dgm:spPr/>
    </dgm:pt>
    <dgm:pt modelId="{1FF03531-8FE4-4258-958C-2999CD4A1458}" type="pres">
      <dgm:prSet presAssocID="{894C65B6-E98A-45AD-A94D-24DF56FA7904}" presName="dummyConnPt" presStyleCnt="0"/>
      <dgm:spPr/>
    </dgm:pt>
    <dgm:pt modelId="{9C2D9D73-37E8-4809-8DA8-2B954B2B9625}" type="pres">
      <dgm:prSet presAssocID="{894C65B6-E98A-45AD-A94D-24DF56FA7904}" presName="node" presStyleLbl="node1" presStyleIdx="0" presStyleCnt="8">
        <dgm:presLayoutVars>
          <dgm:bulletEnabled val="1"/>
        </dgm:presLayoutVars>
      </dgm:prSet>
      <dgm:spPr/>
      <dgm:t>
        <a:bodyPr/>
        <a:lstStyle/>
        <a:p>
          <a:endParaRPr lang="en-US"/>
        </a:p>
      </dgm:t>
    </dgm:pt>
    <dgm:pt modelId="{9217914E-2B0B-4A76-8F17-8A8158470675}" type="pres">
      <dgm:prSet presAssocID="{CAFDF367-50B5-44AF-B5DF-DAB3AAB14EE9}" presName="sibTrans" presStyleLbl="bgSibTrans2D1" presStyleIdx="0" presStyleCnt="7"/>
      <dgm:spPr/>
      <dgm:t>
        <a:bodyPr/>
        <a:lstStyle/>
        <a:p>
          <a:endParaRPr lang="en-US"/>
        </a:p>
      </dgm:t>
    </dgm:pt>
    <dgm:pt modelId="{1E51FF42-59B6-437A-B4CA-D97AED0FB8EC}" type="pres">
      <dgm:prSet presAssocID="{4D520F63-6E79-4B39-A714-B704AA0CD730}" presName="compNode" presStyleCnt="0"/>
      <dgm:spPr/>
    </dgm:pt>
    <dgm:pt modelId="{23358AEE-AF2A-4B54-AFC7-3F6EAAE00B85}" type="pres">
      <dgm:prSet presAssocID="{4D520F63-6E79-4B39-A714-B704AA0CD730}" presName="dummyConnPt" presStyleCnt="0"/>
      <dgm:spPr/>
    </dgm:pt>
    <dgm:pt modelId="{B6206AB9-D87F-43B9-BDD3-BFC4561B3B78}" type="pres">
      <dgm:prSet presAssocID="{4D520F63-6E79-4B39-A714-B704AA0CD730}" presName="node" presStyleLbl="node1" presStyleIdx="1" presStyleCnt="8">
        <dgm:presLayoutVars>
          <dgm:bulletEnabled val="1"/>
        </dgm:presLayoutVars>
      </dgm:prSet>
      <dgm:spPr/>
      <dgm:t>
        <a:bodyPr/>
        <a:lstStyle/>
        <a:p>
          <a:endParaRPr lang="en-US"/>
        </a:p>
      </dgm:t>
    </dgm:pt>
    <dgm:pt modelId="{5FFC2C22-1B83-49ED-AA42-9696498FAA32}" type="pres">
      <dgm:prSet presAssocID="{DE3D6D3B-274E-4521-95C8-C58240FB1FDF}" presName="sibTrans" presStyleLbl="bgSibTrans2D1" presStyleIdx="1" presStyleCnt="7"/>
      <dgm:spPr/>
      <dgm:t>
        <a:bodyPr/>
        <a:lstStyle/>
        <a:p>
          <a:endParaRPr lang="en-US"/>
        </a:p>
      </dgm:t>
    </dgm:pt>
    <dgm:pt modelId="{35198B81-463D-4D40-9AA4-0AE564D5377A}" type="pres">
      <dgm:prSet presAssocID="{5ACB5AE2-B879-4F39-98E2-B05AFB1A0FED}" presName="compNode" presStyleCnt="0"/>
      <dgm:spPr/>
    </dgm:pt>
    <dgm:pt modelId="{359DAEEE-9A21-4149-89C1-B90E11E2DD85}" type="pres">
      <dgm:prSet presAssocID="{5ACB5AE2-B879-4F39-98E2-B05AFB1A0FED}" presName="dummyConnPt" presStyleCnt="0"/>
      <dgm:spPr/>
    </dgm:pt>
    <dgm:pt modelId="{F0BA1075-AECA-4302-BED4-0A8A4DDF5E33}" type="pres">
      <dgm:prSet presAssocID="{5ACB5AE2-B879-4F39-98E2-B05AFB1A0FED}" presName="node" presStyleLbl="node1" presStyleIdx="2" presStyleCnt="8">
        <dgm:presLayoutVars>
          <dgm:bulletEnabled val="1"/>
        </dgm:presLayoutVars>
      </dgm:prSet>
      <dgm:spPr/>
      <dgm:t>
        <a:bodyPr/>
        <a:lstStyle/>
        <a:p>
          <a:endParaRPr lang="en-US"/>
        </a:p>
      </dgm:t>
    </dgm:pt>
    <dgm:pt modelId="{D8A493E2-6E4D-460E-9E69-4D8B58964F75}" type="pres">
      <dgm:prSet presAssocID="{045BF845-64AE-4429-B99F-8DDC0D1AEE51}" presName="sibTrans" presStyleLbl="bgSibTrans2D1" presStyleIdx="2" presStyleCnt="7"/>
      <dgm:spPr/>
      <dgm:t>
        <a:bodyPr/>
        <a:lstStyle/>
        <a:p>
          <a:endParaRPr lang="en-US"/>
        </a:p>
      </dgm:t>
    </dgm:pt>
    <dgm:pt modelId="{2D074FE3-60F6-4263-BCA5-EF86AC4DA947}" type="pres">
      <dgm:prSet presAssocID="{E86B7511-9C50-4187-9C17-6C83ADAC0BC0}" presName="compNode" presStyleCnt="0"/>
      <dgm:spPr/>
    </dgm:pt>
    <dgm:pt modelId="{5E4484C2-8C95-4ED8-9DDA-E568C09A1989}" type="pres">
      <dgm:prSet presAssocID="{E86B7511-9C50-4187-9C17-6C83ADAC0BC0}" presName="dummyConnPt" presStyleCnt="0"/>
      <dgm:spPr/>
    </dgm:pt>
    <dgm:pt modelId="{00EF2D13-7378-487A-9458-7C90336781B9}" type="pres">
      <dgm:prSet presAssocID="{E86B7511-9C50-4187-9C17-6C83ADAC0BC0}" presName="node" presStyleLbl="node1" presStyleIdx="3" presStyleCnt="8">
        <dgm:presLayoutVars>
          <dgm:bulletEnabled val="1"/>
        </dgm:presLayoutVars>
      </dgm:prSet>
      <dgm:spPr/>
      <dgm:t>
        <a:bodyPr/>
        <a:lstStyle/>
        <a:p>
          <a:endParaRPr lang="en-US"/>
        </a:p>
      </dgm:t>
    </dgm:pt>
    <dgm:pt modelId="{C3E353B1-6C00-4EAB-A176-FBC325A6249C}" type="pres">
      <dgm:prSet presAssocID="{635CBEED-3E92-406E-A2D0-4BB8EE4108A4}" presName="sibTrans" presStyleLbl="bgSibTrans2D1" presStyleIdx="3" presStyleCnt="7"/>
      <dgm:spPr/>
      <dgm:t>
        <a:bodyPr/>
        <a:lstStyle/>
        <a:p>
          <a:endParaRPr lang="en-US"/>
        </a:p>
      </dgm:t>
    </dgm:pt>
    <dgm:pt modelId="{BBC0CECF-80B8-44F5-BE78-2C0C9F281DB1}" type="pres">
      <dgm:prSet presAssocID="{9FC4F27D-C8DB-4740-BB66-3AAAD4DE2D23}" presName="compNode" presStyleCnt="0"/>
      <dgm:spPr/>
    </dgm:pt>
    <dgm:pt modelId="{4FB253F9-E5C9-4076-8975-485C30017C16}" type="pres">
      <dgm:prSet presAssocID="{9FC4F27D-C8DB-4740-BB66-3AAAD4DE2D23}" presName="dummyConnPt" presStyleCnt="0"/>
      <dgm:spPr/>
    </dgm:pt>
    <dgm:pt modelId="{67FEA2E5-EC8E-4782-AB9A-E5596318C763}" type="pres">
      <dgm:prSet presAssocID="{9FC4F27D-C8DB-4740-BB66-3AAAD4DE2D23}" presName="node" presStyleLbl="node1" presStyleIdx="4" presStyleCnt="8">
        <dgm:presLayoutVars>
          <dgm:bulletEnabled val="1"/>
        </dgm:presLayoutVars>
      </dgm:prSet>
      <dgm:spPr/>
      <dgm:t>
        <a:bodyPr/>
        <a:lstStyle/>
        <a:p>
          <a:endParaRPr lang="en-US"/>
        </a:p>
      </dgm:t>
    </dgm:pt>
    <dgm:pt modelId="{EED88024-3FE0-4225-AFB4-4CFB94715734}" type="pres">
      <dgm:prSet presAssocID="{9C41826D-EDF0-48C5-A568-C900252BEF87}" presName="sibTrans" presStyleLbl="bgSibTrans2D1" presStyleIdx="4" presStyleCnt="7"/>
      <dgm:spPr/>
      <dgm:t>
        <a:bodyPr/>
        <a:lstStyle/>
        <a:p>
          <a:endParaRPr lang="en-US"/>
        </a:p>
      </dgm:t>
    </dgm:pt>
    <dgm:pt modelId="{FB1843EE-C4F9-45F4-9B25-462EDF3CF88F}" type="pres">
      <dgm:prSet presAssocID="{3EA25FB4-A27B-480F-A5F2-7CF346DD722A}" presName="compNode" presStyleCnt="0"/>
      <dgm:spPr/>
    </dgm:pt>
    <dgm:pt modelId="{5B627C0A-BBB0-4007-A40D-1A826BC8F482}" type="pres">
      <dgm:prSet presAssocID="{3EA25FB4-A27B-480F-A5F2-7CF346DD722A}" presName="dummyConnPt" presStyleCnt="0"/>
      <dgm:spPr/>
    </dgm:pt>
    <dgm:pt modelId="{BF66FBBA-CB4B-47AC-96E1-E9A8750E662C}" type="pres">
      <dgm:prSet presAssocID="{3EA25FB4-A27B-480F-A5F2-7CF346DD722A}" presName="node" presStyleLbl="node1" presStyleIdx="5" presStyleCnt="8">
        <dgm:presLayoutVars>
          <dgm:bulletEnabled val="1"/>
        </dgm:presLayoutVars>
      </dgm:prSet>
      <dgm:spPr/>
      <dgm:t>
        <a:bodyPr/>
        <a:lstStyle/>
        <a:p>
          <a:endParaRPr lang="en-US"/>
        </a:p>
      </dgm:t>
    </dgm:pt>
    <dgm:pt modelId="{DD792813-70C2-48A3-9E54-E809E89A6A0D}" type="pres">
      <dgm:prSet presAssocID="{E989F4DC-FC33-4940-921C-D784470D29F0}" presName="sibTrans" presStyleLbl="bgSibTrans2D1" presStyleIdx="5" presStyleCnt="7"/>
      <dgm:spPr/>
      <dgm:t>
        <a:bodyPr/>
        <a:lstStyle/>
        <a:p>
          <a:endParaRPr lang="en-US"/>
        </a:p>
      </dgm:t>
    </dgm:pt>
    <dgm:pt modelId="{D1530838-9F68-4AE9-B553-99662E46C5D7}" type="pres">
      <dgm:prSet presAssocID="{65325887-BBB5-4615-9E50-D499BD21DE01}" presName="compNode" presStyleCnt="0"/>
      <dgm:spPr/>
    </dgm:pt>
    <dgm:pt modelId="{CAD7CC40-C004-462F-BFD3-5FFD359932DD}" type="pres">
      <dgm:prSet presAssocID="{65325887-BBB5-4615-9E50-D499BD21DE01}" presName="dummyConnPt" presStyleCnt="0"/>
      <dgm:spPr/>
    </dgm:pt>
    <dgm:pt modelId="{8C370DA5-E11A-45E7-8B68-A61E60C6824A}" type="pres">
      <dgm:prSet presAssocID="{65325887-BBB5-4615-9E50-D499BD21DE01}" presName="node" presStyleLbl="node1" presStyleIdx="6" presStyleCnt="8">
        <dgm:presLayoutVars>
          <dgm:bulletEnabled val="1"/>
        </dgm:presLayoutVars>
      </dgm:prSet>
      <dgm:spPr/>
      <dgm:t>
        <a:bodyPr/>
        <a:lstStyle/>
        <a:p>
          <a:endParaRPr lang="en-US"/>
        </a:p>
      </dgm:t>
    </dgm:pt>
    <dgm:pt modelId="{56B663F5-BE6A-4B28-9E1F-2DCE8F6F8725}" type="pres">
      <dgm:prSet presAssocID="{720CD0ED-8EB8-439B-A10B-84ACCAF43387}" presName="sibTrans" presStyleLbl="bgSibTrans2D1" presStyleIdx="6" presStyleCnt="7"/>
      <dgm:spPr/>
      <dgm:t>
        <a:bodyPr/>
        <a:lstStyle/>
        <a:p>
          <a:endParaRPr lang="en-US"/>
        </a:p>
      </dgm:t>
    </dgm:pt>
    <dgm:pt modelId="{582E6630-5D33-4FE6-9E37-F45055391CC6}" type="pres">
      <dgm:prSet presAssocID="{5BE69437-1E95-4C53-AD49-CE009B48C51B}" presName="compNode" presStyleCnt="0"/>
      <dgm:spPr/>
    </dgm:pt>
    <dgm:pt modelId="{862945B2-D2DB-4E86-B1DF-B0B09FD0CF2A}" type="pres">
      <dgm:prSet presAssocID="{5BE69437-1E95-4C53-AD49-CE009B48C51B}" presName="dummyConnPt" presStyleCnt="0"/>
      <dgm:spPr/>
    </dgm:pt>
    <dgm:pt modelId="{85D6800E-33E6-4C0C-856C-3F5560C406E0}" type="pres">
      <dgm:prSet presAssocID="{5BE69437-1E95-4C53-AD49-CE009B48C51B}" presName="node" presStyleLbl="node1" presStyleIdx="7" presStyleCnt="8">
        <dgm:presLayoutVars>
          <dgm:bulletEnabled val="1"/>
        </dgm:presLayoutVars>
      </dgm:prSet>
      <dgm:spPr/>
      <dgm:t>
        <a:bodyPr/>
        <a:lstStyle/>
        <a:p>
          <a:endParaRPr lang="en-US"/>
        </a:p>
      </dgm:t>
    </dgm:pt>
  </dgm:ptLst>
  <dgm:cxnLst>
    <dgm:cxn modelId="{70B56D83-A379-49EE-A33B-A2CB67AABDEF}" type="presOf" srcId="{DE3D6D3B-274E-4521-95C8-C58240FB1FDF}" destId="{5FFC2C22-1B83-49ED-AA42-9696498FAA32}" srcOrd="0" destOrd="0" presId="urn:microsoft.com/office/officeart/2005/8/layout/bProcess4"/>
    <dgm:cxn modelId="{042F22E8-6698-49C4-9779-B909BCA21869}" type="presOf" srcId="{3EA25FB4-A27B-480F-A5F2-7CF346DD722A}" destId="{BF66FBBA-CB4B-47AC-96E1-E9A8750E662C}" srcOrd="0" destOrd="0" presId="urn:microsoft.com/office/officeart/2005/8/layout/bProcess4"/>
    <dgm:cxn modelId="{298056E9-BF4F-4BCF-9B3C-36D0BF194112}" srcId="{2FFD98EC-D5B7-4769-97DE-86696C5F2A7A}" destId="{65325887-BBB5-4615-9E50-D499BD21DE01}" srcOrd="6" destOrd="0" parTransId="{371DEC85-887A-400E-96C1-98697C910A83}" sibTransId="{720CD0ED-8EB8-439B-A10B-84ACCAF43387}"/>
    <dgm:cxn modelId="{68064C92-C79D-4DB7-9248-815DEE2EDD15}" type="presOf" srcId="{894C65B6-E98A-45AD-A94D-24DF56FA7904}" destId="{9C2D9D73-37E8-4809-8DA8-2B954B2B9625}" srcOrd="0" destOrd="0" presId="urn:microsoft.com/office/officeart/2005/8/layout/bProcess4"/>
    <dgm:cxn modelId="{0984B271-D16B-444E-9118-3822E62DA3B4}" srcId="{2FFD98EC-D5B7-4769-97DE-86696C5F2A7A}" destId="{5BE69437-1E95-4C53-AD49-CE009B48C51B}" srcOrd="7" destOrd="0" parTransId="{7906E102-55C5-4136-AFF1-2C662864786B}" sibTransId="{0EFCB8F5-37DC-46AE-886B-5F321273BCF7}"/>
    <dgm:cxn modelId="{5E1122ED-49F8-4E66-B08D-0ED3E329766C}" type="presOf" srcId="{2FFD98EC-D5B7-4769-97DE-86696C5F2A7A}" destId="{16EA666A-B674-4E76-A6F4-36A8DBA6CE11}" srcOrd="0" destOrd="0" presId="urn:microsoft.com/office/officeart/2005/8/layout/bProcess4"/>
    <dgm:cxn modelId="{B485038C-CF17-4553-B515-507D1C785F28}" type="presOf" srcId="{9C41826D-EDF0-48C5-A568-C900252BEF87}" destId="{EED88024-3FE0-4225-AFB4-4CFB94715734}" srcOrd="0" destOrd="0" presId="urn:microsoft.com/office/officeart/2005/8/layout/bProcess4"/>
    <dgm:cxn modelId="{35D04601-9A9C-4099-A08A-0FE55E23164F}" type="presOf" srcId="{CAFDF367-50B5-44AF-B5DF-DAB3AAB14EE9}" destId="{9217914E-2B0B-4A76-8F17-8A8158470675}" srcOrd="0" destOrd="0" presId="urn:microsoft.com/office/officeart/2005/8/layout/bProcess4"/>
    <dgm:cxn modelId="{EDF10107-F0DB-4720-8906-B64CBA81F015}" srcId="{2FFD98EC-D5B7-4769-97DE-86696C5F2A7A}" destId="{5ACB5AE2-B879-4F39-98E2-B05AFB1A0FED}" srcOrd="2" destOrd="0" parTransId="{F07AE0CD-BB5D-41B3-9442-F6C0E429BA42}" sibTransId="{045BF845-64AE-4429-B99F-8DDC0D1AEE51}"/>
    <dgm:cxn modelId="{DD50278D-7373-4D28-B582-A1FB5787DAE9}" type="presOf" srcId="{65325887-BBB5-4615-9E50-D499BD21DE01}" destId="{8C370DA5-E11A-45E7-8B68-A61E60C6824A}" srcOrd="0" destOrd="0" presId="urn:microsoft.com/office/officeart/2005/8/layout/bProcess4"/>
    <dgm:cxn modelId="{2C0D14D2-9F6E-474C-BAB5-B398B2B16FC2}" type="presOf" srcId="{E989F4DC-FC33-4940-921C-D784470D29F0}" destId="{DD792813-70C2-48A3-9E54-E809E89A6A0D}" srcOrd="0" destOrd="0" presId="urn:microsoft.com/office/officeart/2005/8/layout/bProcess4"/>
    <dgm:cxn modelId="{0CADACEA-ED07-4934-B5D1-1AB026C3BE9E}" type="presOf" srcId="{045BF845-64AE-4429-B99F-8DDC0D1AEE51}" destId="{D8A493E2-6E4D-460E-9E69-4D8B58964F75}" srcOrd="0" destOrd="0" presId="urn:microsoft.com/office/officeart/2005/8/layout/bProcess4"/>
    <dgm:cxn modelId="{10ADABBB-0186-4CCA-85BF-9EDE14ACD632}" type="presOf" srcId="{5BE69437-1E95-4C53-AD49-CE009B48C51B}" destId="{85D6800E-33E6-4C0C-856C-3F5560C406E0}" srcOrd="0" destOrd="0" presId="urn:microsoft.com/office/officeart/2005/8/layout/bProcess4"/>
    <dgm:cxn modelId="{8B414F21-E555-4108-ADD4-0F3CB51AD16B}" type="presOf" srcId="{9FC4F27D-C8DB-4740-BB66-3AAAD4DE2D23}" destId="{67FEA2E5-EC8E-4782-AB9A-E5596318C763}" srcOrd="0" destOrd="0" presId="urn:microsoft.com/office/officeart/2005/8/layout/bProcess4"/>
    <dgm:cxn modelId="{3EFECF40-4A78-413A-8DE8-83242D96173E}" type="presOf" srcId="{5ACB5AE2-B879-4F39-98E2-B05AFB1A0FED}" destId="{F0BA1075-AECA-4302-BED4-0A8A4DDF5E33}" srcOrd="0" destOrd="0" presId="urn:microsoft.com/office/officeart/2005/8/layout/bProcess4"/>
    <dgm:cxn modelId="{335222D5-2798-4E4D-9980-A4442664AACA}" srcId="{2FFD98EC-D5B7-4769-97DE-86696C5F2A7A}" destId="{4D520F63-6E79-4B39-A714-B704AA0CD730}" srcOrd="1" destOrd="0" parTransId="{FFFEFEDA-7C6F-4E7A-BE7B-79CC2D4B7D23}" sibTransId="{DE3D6D3B-274E-4521-95C8-C58240FB1FDF}"/>
    <dgm:cxn modelId="{6D147BF4-845F-4A44-9692-DCA3259DAE58}" type="presOf" srcId="{4D520F63-6E79-4B39-A714-B704AA0CD730}" destId="{B6206AB9-D87F-43B9-BDD3-BFC4561B3B78}" srcOrd="0" destOrd="0" presId="urn:microsoft.com/office/officeart/2005/8/layout/bProcess4"/>
    <dgm:cxn modelId="{C3761BE6-CC15-4A3D-9B4F-57D6731635ED}" srcId="{2FFD98EC-D5B7-4769-97DE-86696C5F2A7A}" destId="{9FC4F27D-C8DB-4740-BB66-3AAAD4DE2D23}" srcOrd="4" destOrd="0" parTransId="{2A5D8C20-2B11-48C9-9F65-2928D1241E68}" sibTransId="{9C41826D-EDF0-48C5-A568-C900252BEF87}"/>
    <dgm:cxn modelId="{FBE11E10-50DE-4112-B352-83D7E357FFC9}" type="presOf" srcId="{635CBEED-3E92-406E-A2D0-4BB8EE4108A4}" destId="{C3E353B1-6C00-4EAB-A176-FBC325A6249C}" srcOrd="0" destOrd="0" presId="urn:microsoft.com/office/officeart/2005/8/layout/bProcess4"/>
    <dgm:cxn modelId="{E9B6E510-BA51-4315-9C8D-040827EA2516}" type="presOf" srcId="{720CD0ED-8EB8-439B-A10B-84ACCAF43387}" destId="{56B663F5-BE6A-4B28-9E1F-2DCE8F6F8725}" srcOrd="0" destOrd="0" presId="urn:microsoft.com/office/officeart/2005/8/layout/bProcess4"/>
    <dgm:cxn modelId="{67F5329B-E4BF-4DF4-B149-8EE79BD35E2E}" srcId="{2FFD98EC-D5B7-4769-97DE-86696C5F2A7A}" destId="{3EA25FB4-A27B-480F-A5F2-7CF346DD722A}" srcOrd="5" destOrd="0" parTransId="{2688538D-18AF-4F5A-9F97-275F5755E5E4}" sibTransId="{E989F4DC-FC33-4940-921C-D784470D29F0}"/>
    <dgm:cxn modelId="{EB2825CE-1118-4821-8EC3-7669A9F83B97}" srcId="{2FFD98EC-D5B7-4769-97DE-86696C5F2A7A}" destId="{894C65B6-E98A-45AD-A94D-24DF56FA7904}" srcOrd="0" destOrd="0" parTransId="{554401B3-66AF-4B99-94D2-220BD10873F0}" sibTransId="{CAFDF367-50B5-44AF-B5DF-DAB3AAB14EE9}"/>
    <dgm:cxn modelId="{84EFDC3A-B4D3-4A5F-8747-1BA71BC59342}" srcId="{2FFD98EC-D5B7-4769-97DE-86696C5F2A7A}" destId="{E86B7511-9C50-4187-9C17-6C83ADAC0BC0}" srcOrd="3" destOrd="0" parTransId="{68E50E7F-175D-4E69-91EA-42377E9892D7}" sibTransId="{635CBEED-3E92-406E-A2D0-4BB8EE4108A4}"/>
    <dgm:cxn modelId="{6887B607-160D-4360-82B9-B1BE2CE4CAEA}" type="presOf" srcId="{E86B7511-9C50-4187-9C17-6C83ADAC0BC0}" destId="{00EF2D13-7378-487A-9458-7C90336781B9}" srcOrd="0" destOrd="0" presId="urn:microsoft.com/office/officeart/2005/8/layout/bProcess4"/>
    <dgm:cxn modelId="{971B7210-7A7D-45DF-AF8E-4EEDCD7C8B0C}" type="presParOf" srcId="{16EA666A-B674-4E76-A6F4-36A8DBA6CE11}" destId="{75B0AEF5-25B8-4C5A-BEA8-CE3D2EF7A1FC}" srcOrd="0" destOrd="0" presId="urn:microsoft.com/office/officeart/2005/8/layout/bProcess4"/>
    <dgm:cxn modelId="{E63BBAC0-DB17-40B6-947B-AB434FEB9511}" type="presParOf" srcId="{75B0AEF5-25B8-4C5A-BEA8-CE3D2EF7A1FC}" destId="{1FF03531-8FE4-4258-958C-2999CD4A1458}" srcOrd="0" destOrd="0" presId="urn:microsoft.com/office/officeart/2005/8/layout/bProcess4"/>
    <dgm:cxn modelId="{BD40C174-16DB-46B1-8267-19F46059345E}" type="presParOf" srcId="{75B0AEF5-25B8-4C5A-BEA8-CE3D2EF7A1FC}" destId="{9C2D9D73-37E8-4809-8DA8-2B954B2B9625}" srcOrd="1" destOrd="0" presId="urn:microsoft.com/office/officeart/2005/8/layout/bProcess4"/>
    <dgm:cxn modelId="{7F93C7AA-A3F0-4110-BBE0-66034DB1C55A}" type="presParOf" srcId="{16EA666A-B674-4E76-A6F4-36A8DBA6CE11}" destId="{9217914E-2B0B-4A76-8F17-8A8158470675}" srcOrd="1" destOrd="0" presId="urn:microsoft.com/office/officeart/2005/8/layout/bProcess4"/>
    <dgm:cxn modelId="{6DEAEF54-B02B-454E-8EBE-7C0AC47014CD}" type="presParOf" srcId="{16EA666A-B674-4E76-A6F4-36A8DBA6CE11}" destId="{1E51FF42-59B6-437A-B4CA-D97AED0FB8EC}" srcOrd="2" destOrd="0" presId="urn:microsoft.com/office/officeart/2005/8/layout/bProcess4"/>
    <dgm:cxn modelId="{F2156B5B-C75C-498F-9855-93F254FB2D0C}" type="presParOf" srcId="{1E51FF42-59B6-437A-B4CA-D97AED0FB8EC}" destId="{23358AEE-AF2A-4B54-AFC7-3F6EAAE00B85}" srcOrd="0" destOrd="0" presId="urn:microsoft.com/office/officeart/2005/8/layout/bProcess4"/>
    <dgm:cxn modelId="{8E5EACD0-88CB-4639-81D6-302831DADC2E}" type="presParOf" srcId="{1E51FF42-59B6-437A-B4CA-D97AED0FB8EC}" destId="{B6206AB9-D87F-43B9-BDD3-BFC4561B3B78}" srcOrd="1" destOrd="0" presId="urn:microsoft.com/office/officeart/2005/8/layout/bProcess4"/>
    <dgm:cxn modelId="{27375D8E-1DEC-45E9-ACE9-31B96083DB42}" type="presParOf" srcId="{16EA666A-B674-4E76-A6F4-36A8DBA6CE11}" destId="{5FFC2C22-1B83-49ED-AA42-9696498FAA32}" srcOrd="3" destOrd="0" presId="urn:microsoft.com/office/officeart/2005/8/layout/bProcess4"/>
    <dgm:cxn modelId="{9C2E9A6B-F4AC-4CCA-A085-7DDCACA5B9BE}" type="presParOf" srcId="{16EA666A-B674-4E76-A6F4-36A8DBA6CE11}" destId="{35198B81-463D-4D40-9AA4-0AE564D5377A}" srcOrd="4" destOrd="0" presId="urn:microsoft.com/office/officeart/2005/8/layout/bProcess4"/>
    <dgm:cxn modelId="{01C6B511-D132-44B5-8785-18A7200989C5}" type="presParOf" srcId="{35198B81-463D-4D40-9AA4-0AE564D5377A}" destId="{359DAEEE-9A21-4149-89C1-B90E11E2DD85}" srcOrd="0" destOrd="0" presId="urn:microsoft.com/office/officeart/2005/8/layout/bProcess4"/>
    <dgm:cxn modelId="{CF064A3B-9067-401E-AAAB-359295204200}" type="presParOf" srcId="{35198B81-463D-4D40-9AA4-0AE564D5377A}" destId="{F0BA1075-AECA-4302-BED4-0A8A4DDF5E33}" srcOrd="1" destOrd="0" presId="urn:microsoft.com/office/officeart/2005/8/layout/bProcess4"/>
    <dgm:cxn modelId="{7B0FC159-4CE7-47E7-83AD-F8E89F2C9A8E}" type="presParOf" srcId="{16EA666A-B674-4E76-A6F4-36A8DBA6CE11}" destId="{D8A493E2-6E4D-460E-9E69-4D8B58964F75}" srcOrd="5" destOrd="0" presId="urn:microsoft.com/office/officeart/2005/8/layout/bProcess4"/>
    <dgm:cxn modelId="{053B3351-50A4-4074-BDD7-62B7242E6255}" type="presParOf" srcId="{16EA666A-B674-4E76-A6F4-36A8DBA6CE11}" destId="{2D074FE3-60F6-4263-BCA5-EF86AC4DA947}" srcOrd="6" destOrd="0" presId="urn:microsoft.com/office/officeart/2005/8/layout/bProcess4"/>
    <dgm:cxn modelId="{512DE90E-0410-45DB-B3E5-2D038ECFD895}" type="presParOf" srcId="{2D074FE3-60F6-4263-BCA5-EF86AC4DA947}" destId="{5E4484C2-8C95-4ED8-9DDA-E568C09A1989}" srcOrd="0" destOrd="0" presId="urn:microsoft.com/office/officeart/2005/8/layout/bProcess4"/>
    <dgm:cxn modelId="{7B6B0FF8-9951-4FDB-A270-936884FC5DDD}" type="presParOf" srcId="{2D074FE3-60F6-4263-BCA5-EF86AC4DA947}" destId="{00EF2D13-7378-487A-9458-7C90336781B9}" srcOrd="1" destOrd="0" presId="urn:microsoft.com/office/officeart/2005/8/layout/bProcess4"/>
    <dgm:cxn modelId="{EDADDBA8-FEEF-4495-B10D-6FDC71F2CCC8}" type="presParOf" srcId="{16EA666A-B674-4E76-A6F4-36A8DBA6CE11}" destId="{C3E353B1-6C00-4EAB-A176-FBC325A6249C}" srcOrd="7" destOrd="0" presId="urn:microsoft.com/office/officeart/2005/8/layout/bProcess4"/>
    <dgm:cxn modelId="{EC524643-DC10-46DE-8EFC-DDB12333DFD3}" type="presParOf" srcId="{16EA666A-B674-4E76-A6F4-36A8DBA6CE11}" destId="{BBC0CECF-80B8-44F5-BE78-2C0C9F281DB1}" srcOrd="8" destOrd="0" presId="urn:microsoft.com/office/officeart/2005/8/layout/bProcess4"/>
    <dgm:cxn modelId="{1C61F63B-869F-4959-B064-086EC483591C}" type="presParOf" srcId="{BBC0CECF-80B8-44F5-BE78-2C0C9F281DB1}" destId="{4FB253F9-E5C9-4076-8975-485C30017C16}" srcOrd="0" destOrd="0" presId="urn:microsoft.com/office/officeart/2005/8/layout/bProcess4"/>
    <dgm:cxn modelId="{75CD430A-C612-4A21-BB0B-BF8945277140}" type="presParOf" srcId="{BBC0CECF-80B8-44F5-BE78-2C0C9F281DB1}" destId="{67FEA2E5-EC8E-4782-AB9A-E5596318C763}" srcOrd="1" destOrd="0" presId="urn:microsoft.com/office/officeart/2005/8/layout/bProcess4"/>
    <dgm:cxn modelId="{F1FFDBD9-12D4-4F68-A68A-7E67B083FC51}" type="presParOf" srcId="{16EA666A-B674-4E76-A6F4-36A8DBA6CE11}" destId="{EED88024-3FE0-4225-AFB4-4CFB94715734}" srcOrd="9" destOrd="0" presId="urn:microsoft.com/office/officeart/2005/8/layout/bProcess4"/>
    <dgm:cxn modelId="{4111CD48-E1F4-454F-BC72-640B1C3670EF}" type="presParOf" srcId="{16EA666A-B674-4E76-A6F4-36A8DBA6CE11}" destId="{FB1843EE-C4F9-45F4-9B25-462EDF3CF88F}" srcOrd="10" destOrd="0" presId="urn:microsoft.com/office/officeart/2005/8/layout/bProcess4"/>
    <dgm:cxn modelId="{B959DBD0-34A9-4CB1-8862-30C71864C658}" type="presParOf" srcId="{FB1843EE-C4F9-45F4-9B25-462EDF3CF88F}" destId="{5B627C0A-BBB0-4007-A40D-1A826BC8F482}" srcOrd="0" destOrd="0" presId="urn:microsoft.com/office/officeart/2005/8/layout/bProcess4"/>
    <dgm:cxn modelId="{E9FF6045-E548-4F76-ADA9-C0D0A446F2F9}" type="presParOf" srcId="{FB1843EE-C4F9-45F4-9B25-462EDF3CF88F}" destId="{BF66FBBA-CB4B-47AC-96E1-E9A8750E662C}" srcOrd="1" destOrd="0" presId="urn:microsoft.com/office/officeart/2005/8/layout/bProcess4"/>
    <dgm:cxn modelId="{6DACEB62-979D-4FFE-BE59-E143C189B75F}" type="presParOf" srcId="{16EA666A-B674-4E76-A6F4-36A8DBA6CE11}" destId="{DD792813-70C2-48A3-9E54-E809E89A6A0D}" srcOrd="11" destOrd="0" presId="urn:microsoft.com/office/officeart/2005/8/layout/bProcess4"/>
    <dgm:cxn modelId="{C8F4278F-D7F2-4098-9437-CBB1C3B07EB7}" type="presParOf" srcId="{16EA666A-B674-4E76-A6F4-36A8DBA6CE11}" destId="{D1530838-9F68-4AE9-B553-99662E46C5D7}" srcOrd="12" destOrd="0" presId="urn:microsoft.com/office/officeart/2005/8/layout/bProcess4"/>
    <dgm:cxn modelId="{3D1C1B93-7DE4-4BB1-91D4-C870BF79CAFB}" type="presParOf" srcId="{D1530838-9F68-4AE9-B553-99662E46C5D7}" destId="{CAD7CC40-C004-462F-BFD3-5FFD359932DD}" srcOrd="0" destOrd="0" presId="urn:microsoft.com/office/officeart/2005/8/layout/bProcess4"/>
    <dgm:cxn modelId="{B44E7AEE-4ADB-496F-979B-05BB857163AF}" type="presParOf" srcId="{D1530838-9F68-4AE9-B553-99662E46C5D7}" destId="{8C370DA5-E11A-45E7-8B68-A61E60C6824A}" srcOrd="1" destOrd="0" presId="urn:microsoft.com/office/officeart/2005/8/layout/bProcess4"/>
    <dgm:cxn modelId="{F8E19569-DD50-42A1-BF5D-91106A87F3DE}" type="presParOf" srcId="{16EA666A-B674-4E76-A6F4-36A8DBA6CE11}" destId="{56B663F5-BE6A-4B28-9E1F-2DCE8F6F8725}" srcOrd="13" destOrd="0" presId="urn:microsoft.com/office/officeart/2005/8/layout/bProcess4"/>
    <dgm:cxn modelId="{8029CAF0-D4D3-4C7F-90D3-1E6262C2495A}" type="presParOf" srcId="{16EA666A-B674-4E76-A6F4-36A8DBA6CE11}" destId="{582E6630-5D33-4FE6-9E37-F45055391CC6}" srcOrd="14" destOrd="0" presId="urn:microsoft.com/office/officeart/2005/8/layout/bProcess4"/>
    <dgm:cxn modelId="{8E5BF338-2D80-48DC-AD65-8BA5BDBA7AF2}" type="presParOf" srcId="{582E6630-5D33-4FE6-9E37-F45055391CC6}" destId="{862945B2-D2DB-4E86-B1DF-B0B09FD0CF2A}" srcOrd="0" destOrd="0" presId="urn:microsoft.com/office/officeart/2005/8/layout/bProcess4"/>
    <dgm:cxn modelId="{F8D1C2D7-3500-4CEF-95B8-FFFB890F8DF3}" type="presParOf" srcId="{582E6630-5D33-4FE6-9E37-F45055391CC6}" destId="{85D6800E-33E6-4C0C-856C-3F5560C406E0}"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721C003-1D85-4DF4-9DD1-49886D0B5EEB}" type="doc">
      <dgm:prSet loTypeId="urn:microsoft.com/office/officeart/2018/2/layout/IconVerticalSolidList" loCatId="icon" qsTypeId="urn:microsoft.com/office/officeart/2005/8/quickstyle/simple4" qsCatId="simple" csTypeId="urn:microsoft.com/office/officeart/2005/8/colors/accent1_4" csCatId="accent1" phldr="1"/>
      <dgm:spPr/>
      <dgm:t>
        <a:bodyPr/>
        <a:lstStyle/>
        <a:p>
          <a:endParaRPr lang="en-US"/>
        </a:p>
      </dgm:t>
    </dgm:pt>
    <dgm:pt modelId="{4B037680-C317-4CDB-B1B9-D292442C6095}">
      <dgm:prSet/>
      <dgm:spPr/>
      <dgm:t>
        <a:bodyPr/>
        <a:lstStyle/>
        <a:p>
          <a:pPr>
            <a:lnSpc>
              <a:spcPct val="100000"/>
            </a:lnSpc>
          </a:pPr>
          <a:r>
            <a:rPr lang="en-US" dirty="0">
              <a:latin typeface="Cambria" panose="02040503050406030204" pitchFamily="18" charset="0"/>
              <a:ea typeface="Cambria" panose="02040503050406030204" pitchFamily="18" charset="0"/>
            </a:rPr>
            <a:t>This impact assessment adopted both qualitative and quantitative methods for the study. Primary data were obtained from the commuters particularly those living and plying the route by administering structured questionnaire for the survey, two medium of data collection was deployed to ensure a quality data collection; offline (field enumeration) and online (surveyplanet.com)</a:t>
          </a:r>
        </a:p>
      </dgm:t>
    </dgm:pt>
    <dgm:pt modelId="{1679B025-A674-43A0-9979-44C073E29C5A}" type="parTrans" cxnId="{CCB0444F-B651-4263-A8AB-F19E9BA5335F}">
      <dgm:prSet/>
      <dgm:spPr/>
      <dgm:t>
        <a:bodyPr/>
        <a:lstStyle/>
        <a:p>
          <a:endParaRPr lang="en-US">
            <a:latin typeface="Cambria" panose="02040503050406030204" pitchFamily="18" charset="0"/>
            <a:ea typeface="Cambria" panose="02040503050406030204" pitchFamily="18" charset="0"/>
          </a:endParaRPr>
        </a:p>
      </dgm:t>
    </dgm:pt>
    <dgm:pt modelId="{544D0CBA-E68D-423F-ABF4-CE778AA819B4}" type="sibTrans" cxnId="{CCB0444F-B651-4263-A8AB-F19E9BA5335F}">
      <dgm:prSet/>
      <dgm:spPr/>
      <dgm:t>
        <a:bodyPr/>
        <a:lstStyle/>
        <a:p>
          <a:endParaRPr lang="en-US">
            <a:latin typeface="Cambria" panose="02040503050406030204" pitchFamily="18" charset="0"/>
            <a:ea typeface="Cambria" panose="02040503050406030204" pitchFamily="18" charset="0"/>
          </a:endParaRPr>
        </a:p>
      </dgm:t>
    </dgm:pt>
    <dgm:pt modelId="{E986AD8F-0A20-4B62-B4C0-D24C7DDA3BC8}">
      <dgm:prSet/>
      <dgm:spPr/>
      <dgm:t>
        <a:bodyPr/>
        <a:lstStyle/>
        <a:p>
          <a:pPr>
            <a:lnSpc>
              <a:spcPct val="100000"/>
            </a:lnSpc>
          </a:pPr>
          <a:r>
            <a:rPr lang="en-US" dirty="0">
              <a:latin typeface="Cambria" panose="02040503050406030204" pitchFamily="18" charset="0"/>
              <a:ea typeface="Cambria" panose="02040503050406030204" pitchFamily="18" charset="0"/>
            </a:rPr>
            <a:t>Questionnaires were used to gather information from people living and plying Agege and environ. 376 questionnaires were administered. 320 were administered offline while 56 online. The 56 questionnaires administered online were particularly shared with people living in estates around the axis.</a:t>
          </a:r>
        </a:p>
      </dgm:t>
    </dgm:pt>
    <dgm:pt modelId="{A5881C29-6D77-4F49-9984-499ECA4876F4}" type="parTrans" cxnId="{9495982B-23A2-454E-A2BF-9A84B814C2B1}">
      <dgm:prSet/>
      <dgm:spPr/>
      <dgm:t>
        <a:bodyPr/>
        <a:lstStyle/>
        <a:p>
          <a:endParaRPr lang="en-US">
            <a:latin typeface="Cambria" panose="02040503050406030204" pitchFamily="18" charset="0"/>
            <a:ea typeface="Cambria" panose="02040503050406030204" pitchFamily="18" charset="0"/>
          </a:endParaRPr>
        </a:p>
      </dgm:t>
    </dgm:pt>
    <dgm:pt modelId="{3BBBEA60-8E89-48BD-8F8D-BAD3A0BC32FE}" type="sibTrans" cxnId="{9495982B-23A2-454E-A2BF-9A84B814C2B1}">
      <dgm:prSet/>
      <dgm:spPr/>
      <dgm:t>
        <a:bodyPr/>
        <a:lstStyle/>
        <a:p>
          <a:endParaRPr lang="en-US">
            <a:latin typeface="Cambria" panose="02040503050406030204" pitchFamily="18" charset="0"/>
            <a:ea typeface="Cambria" panose="02040503050406030204" pitchFamily="18" charset="0"/>
          </a:endParaRPr>
        </a:p>
      </dgm:t>
    </dgm:pt>
    <dgm:pt modelId="{AD98F095-8838-40FB-88BC-7E3D625730C5}">
      <dgm:prSet/>
      <dgm:spPr/>
      <dgm:t>
        <a:bodyPr/>
        <a:lstStyle/>
        <a:p>
          <a:pPr>
            <a:lnSpc>
              <a:spcPct val="100000"/>
            </a:lnSpc>
          </a:pPr>
          <a:r>
            <a:rPr lang="en-US" dirty="0">
              <a:latin typeface="Cambria" panose="02040503050406030204" pitchFamily="18" charset="0"/>
              <a:ea typeface="Cambria" panose="02040503050406030204" pitchFamily="18" charset="0"/>
            </a:rPr>
            <a:t>The study was carried out within a period of two weeks. Systematic random sampling was used to select the respondents on whom the questionnaire was administered. </a:t>
          </a:r>
        </a:p>
      </dgm:t>
    </dgm:pt>
    <dgm:pt modelId="{340D53C1-B4AC-42CE-97E3-E882507A4B8D}" type="parTrans" cxnId="{EF224578-96BB-4E7B-9156-E63D8595A694}">
      <dgm:prSet/>
      <dgm:spPr/>
      <dgm:t>
        <a:bodyPr/>
        <a:lstStyle/>
        <a:p>
          <a:endParaRPr lang="en-US">
            <a:latin typeface="Cambria" panose="02040503050406030204" pitchFamily="18" charset="0"/>
            <a:ea typeface="Cambria" panose="02040503050406030204" pitchFamily="18" charset="0"/>
          </a:endParaRPr>
        </a:p>
      </dgm:t>
    </dgm:pt>
    <dgm:pt modelId="{FE6A5D36-BC16-4B11-9D37-29241292604E}" type="sibTrans" cxnId="{EF224578-96BB-4E7B-9156-E63D8595A694}">
      <dgm:prSet/>
      <dgm:spPr/>
      <dgm:t>
        <a:bodyPr/>
        <a:lstStyle/>
        <a:p>
          <a:endParaRPr lang="en-US">
            <a:latin typeface="Cambria" panose="02040503050406030204" pitchFamily="18" charset="0"/>
            <a:ea typeface="Cambria" panose="02040503050406030204" pitchFamily="18" charset="0"/>
          </a:endParaRPr>
        </a:p>
      </dgm:t>
    </dgm:pt>
    <dgm:pt modelId="{E3B879B9-532D-4D9B-9F30-C8005ACCF2B6}">
      <dgm:prSet/>
      <dgm:spPr/>
      <dgm:t>
        <a:bodyPr/>
        <a:lstStyle/>
        <a:p>
          <a:pPr>
            <a:lnSpc>
              <a:spcPct val="100000"/>
            </a:lnSpc>
          </a:pPr>
          <a:r>
            <a:rPr lang="en-US" dirty="0">
              <a:latin typeface="Cambria" panose="02040503050406030204" pitchFamily="18" charset="0"/>
              <a:ea typeface="Cambria" panose="02040503050406030204" pitchFamily="18" charset="0"/>
            </a:rPr>
            <a:t>The questionnaire survey was conducted with the aid of 3 Coordinators, 2 research assistance, 5 Supervisors, 30 Enumerators, 3 Desk Officers  who were adequately trained for the survey. The questionnaires were administered to the people living and plying the axis both for early morning and evening at the five points visited.</a:t>
          </a:r>
        </a:p>
      </dgm:t>
    </dgm:pt>
    <dgm:pt modelId="{82DAB295-8834-4461-AFDD-0E18B586C15A}" type="parTrans" cxnId="{F2788685-504B-4CA9-958D-79D9C3D1D213}">
      <dgm:prSet/>
      <dgm:spPr/>
      <dgm:t>
        <a:bodyPr/>
        <a:lstStyle/>
        <a:p>
          <a:endParaRPr lang="en-US">
            <a:latin typeface="Cambria" panose="02040503050406030204" pitchFamily="18" charset="0"/>
            <a:ea typeface="Cambria" panose="02040503050406030204" pitchFamily="18" charset="0"/>
          </a:endParaRPr>
        </a:p>
      </dgm:t>
    </dgm:pt>
    <dgm:pt modelId="{E17D0F72-C4BC-483F-8642-5F6BB6A76DB5}" type="sibTrans" cxnId="{F2788685-504B-4CA9-958D-79D9C3D1D213}">
      <dgm:prSet/>
      <dgm:spPr/>
      <dgm:t>
        <a:bodyPr/>
        <a:lstStyle/>
        <a:p>
          <a:endParaRPr lang="en-US">
            <a:latin typeface="Cambria" panose="02040503050406030204" pitchFamily="18" charset="0"/>
            <a:ea typeface="Cambria" panose="02040503050406030204" pitchFamily="18" charset="0"/>
          </a:endParaRPr>
        </a:p>
      </dgm:t>
    </dgm:pt>
    <dgm:pt modelId="{A8DE1EFC-28D4-4183-843B-7CB51B8A2F33}">
      <dgm:prSet/>
      <dgm:spPr/>
      <dgm:t>
        <a:bodyPr/>
        <a:lstStyle/>
        <a:p>
          <a:pPr>
            <a:lnSpc>
              <a:spcPct val="100000"/>
            </a:lnSpc>
          </a:pPr>
          <a:r>
            <a:rPr lang="en-US" dirty="0">
              <a:latin typeface="Cambria" panose="02040503050406030204" pitchFamily="18" charset="0"/>
              <a:ea typeface="Cambria" panose="02040503050406030204" pitchFamily="18" charset="0"/>
            </a:rPr>
            <a:t>The data collected were analyzed using </a:t>
          </a:r>
          <a:r>
            <a:rPr lang="en-US" b="0" i="0" baseline="0" dirty="0">
              <a:latin typeface="Cambria" panose="02040503050406030204" pitchFamily="18" charset="0"/>
              <a:ea typeface="Cambria" panose="02040503050406030204" pitchFamily="18" charset="0"/>
            </a:rPr>
            <a:t>descriptive techniques including frequency counts, percentages, tables, charts and infographics with STATA statistical analysis, Excel, QGIS for maps and PowerPoint package infographic for visualization.</a:t>
          </a:r>
          <a:endParaRPr lang="en-US" dirty="0">
            <a:latin typeface="Cambria" panose="02040503050406030204" pitchFamily="18" charset="0"/>
            <a:ea typeface="Cambria" panose="02040503050406030204" pitchFamily="18" charset="0"/>
          </a:endParaRPr>
        </a:p>
      </dgm:t>
    </dgm:pt>
    <dgm:pt modelId="{EF627494-439C-4E1D-9CAD-BB487A75DD93}" type="parTrans" cxnId="{EFB4C65F-D466-4E0F-92CF-ED3ED2E2D80D}">
      <dgm:prSet/>
      <dgm:spPr/>
      <dgm:t>
        <a:bodyPr/>
        <a:lstStyle/>
        <a:p>
          <a:endParaRPr lang="en-US">
            <a:latin typeface="Cambria" panose="02040503050406030204" pitchFamily="18" charset="0"/>
            <a:ea typeface="Cambria" panose="02040503050406030204" pitchFamily="18" charset="0"/>
          </a:endParaRPr>
        </a:p>
      </dgm:t>
    </dgm:pt>
    <dgm:pt modelId="{F90885C5-6956-423D-9FA0-5BC32B542FFB}" type="sibTrans" cxnId="{EFB4C65F-D466-4E0F-92CF-ED3ED2E2D80D}">
      <dgm:prSet/>
      <dgm:spPr/>
      <dgm:t>
        <a:bodyPr/>
        <a:lstStyle/>
        <a:p>
          <a:endParaRPr lang="en-US">
            <a:latin typeface="Cambria" panose="02040503050406030204" pitchFamily="18" charset="0"/>
            <a:ea typeface="Cambria" panose="02040503050406030204" pitchFamily="18" charset="0"/>
          </a:endParaRPr>
        </a:p>
      </dgm:t>
    </dgm:pt>
    <dgm:pt modelId="{708F5054-806B-41DD-A783-3C40360E42DF}" type="pres">
      <dgm:prSet presAssocID="{0721C003-1D85-4DF4-9DD1-49886D0B5EEB}" presName="root" presStyleCnt="0">
        <dgm:presLayoutVars>
          <dgm:dir/>
          <dgm:resizeHandles val="exact"/>
        </dgm:presLayoutVars>
      </dgm:prSet>
      <dgm:spPr/>
      <dgm:t>
        <a:bodyPr/>
        <a:lstStyle/>
        <a:p>
          <a:endParaRPr lang="en-US"/>
        </a:p>
      </dgm:t>
    </dgm:pt>
    <dgm:pt modelId="{19881D0D-D0F2-4796-91C2-F82F532CBFCA}" type="pres">
      <dgm:prSet presAssocID="{4B037680-C317-4CDB-B1B9-D292442C6095}" presName="compNode" presStyleCnt="0"/>
      <dgm:spPr/>
    </dgm:pt>
    <dgm:pt modelId="{9EE2D6BB-BD76-496D-8372-2388FB880412}" type="pres">
      <dgm:prSet presAssocID="{4B037680-C317-4CDB-B1B9-D292442C6095}" presName="bgRect" presStyleLbl="bgShp" presStyleIdx="0" presStyleCnt="5"/>
      <dgm:spPr/>
    </dgm:pt>
    <dgm:pt modelId="{A3ABBB2D-4382-4667-8534-327132BFEB0E}" type="pres">
      <dgm:prSet presAssocID="{4B037680-C317-4CDB-B1B9-D292442C6095}"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Statistics"/>
        </a:ext>
      </dgm:extLst>
    </dgm:pt>
    <dgm:pt modelId="{5E567B37-3787-4839-AC3C-7CF22C1E22CC}" type="pres">
      <dgm:prSet presAssocID="{4B037680-C317-4CDB-B1B9-D292442C6095}" presName="spaceRect" presStyleCnt="0"/>
      <dgm:spPr/>
    </dgm:pt>
    <dgm:pt modelId="{D39A35F1-D383-4372-B4B8-E5D6D1E5B150}" type="pres">
      <dgm:prSet presAssocID="{4B037680-C317-4CDB-B1B9-D292442C6095}" presName="parTx" presStyleLbl="revTx" presStyleIdx="0" presStyleCnt="5">
        <dgm:presLayoutVars>
          <dgm:chMax val="0"/>
          <dgm:chPref val="0"/>
        </dgm:presLayoutVars>
      </dgm:prSet>
      <dgm:spPr/>
      <dgm:t>
        <a:bodyPr/>
        <a:lstStyle/>
        <a:p>
          <a:endParaRPr lang="en-US"/>
        </a:p>
      </dgm:t>
    </dgm:pt>
    <dgm:pt modelId="{3F8573E9-03E8-450D-83BF-7A35CAED24F8}" type="pres">
      <dgm:prSet presAssocID="{544D0CBA-E68D-423F-ABF4-CE778AA819B4}" presName="sibTrans" presStyleCnt="0"/>
      <dgm:spPr/>
    </dgm:pt>
    <dgm:pt modelId="{AD43199C-01C3-49FB-9627-09FED6A56CFA}" type="pres">
      <dgm:prSet presAssocID="{E986AD8F-0A20-4B62-B4C0-D24C7DDA3BC8}" presName="compNode" presStyleCnt="0"/>
      <dgm:spPr/>
    </dgm:pt>
    <dgm:pt modelId="{2FF1965A-37FB-4817-AD16-81F02DC75612}" type="pres">
      <dgm:prSet presAssocID="{E986AD8F-0A20-4B62-B4C0-D24C7DDA3BC8}" presName="bgRect" presStyleLbl="bgShp" presStyleIdx="1" presStyleCnt="5"/>
      <dgm:spPr/>
    </dgm:pt>
    <dgm:pt modelId="{A3FF6A0F-F78A-4B30-8576-95C841792207}" type="pres">
      <dgm:prSet presAssocID="{E986AD8F-0A20-4B62-B4C0-D24C7DDA3BC8}"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Checkmark"/>
        </a:ext>
      </dgm:extLst>
    </dgm:pt>
    <dgm:pt modelId="{DD7DA104-17A4-4D04-B1FA-64B811C04965}" type="pres">
      <dgm:prSet presAssocID="{E986AD8F-0A20-4B62-B4C0-D24C7DDA3BC8}" presName="spaceRect" presStyleCnt="0"/>
      <dgm:spPr/>
    </dgm:pt>
    <dgm:pt modelId="{A1D85D5A-EA94-49FA-AE50-DB50CB0680AC}" type="pres">
      <dgm:prSet presAssocID="{E986AD8F-0A20-4B62-B4C0-D24C7DDA3BC8}" presName="parTx" presStyleLbl="revTx" presStyleIdx="1" presStyleCnt="5">
        <dgm:presLayoutVars>
          <dgm:chMax val="0"/>
          <dgm:chPref val="0"/>
        </dgm:presLayoutVars>
      </dgm:prSet>
      <dgm:spPr/>
      <dgm:t>
        <a:bodyPr/>
        <a:lstStyle/>
        <a:p>
          <a:endParaRPr lang="en-US"/>
        </a:p>
      </dgm:t>
    </dgm:pt>
    <dgm:pt modelId="{24A824E8-5C14-487E-B4DA-08F6201BEEFC}" type="pres">
      <dgm:prSet presAssocID="{3BBBEA60-8E89-48BD-8F8D-BAD3A0BC32FE}" presName="sibTrans" presStyleCnt="0"/>
      <dgm:spPr/>
    </dgm:pt>
    <dgm:pt modelId="{02568C25-D459-4A8D-B8A2-6974DBF75CE6}" type="pres">
      <dgm:prSet presAssocID="{AD98F095-8838-40FB-88BC-7E3D625730C5}" presName="compNode" presStyleCnt="0"/>
      <dgm:spPr/>
    </dgm:pt>
    <dgm:pt modelId="{6A4991C8-5B50-49D1-B96F-A593F2C87073}" type="pres">
      <dgm:prSet presAssocID="{AD98F095-8838-40FB-88BC-7E3D625730C5}" presName="bgRect" presStyleLbl="bgShp" presStyleIdx="2" presStyleCnt="5"/>
      <dgm:spPr/>
    </dgm:pt>
    <dgm:pt modelId="{33279E40-118B-43FA-A228-0FCE3B0689C1}" type="pres">
      <dgm:prSet presAssocID="{AD98F095-8838-40FB-88BC-7E3D625730C5}"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n-US"/>
        </a:p>
      </dgm:t>
      <dgm:extLst>
        <a:ext uri="{E40237B7-FDA0-4F09-8148-C483321AD2D9}">
          <dgm14:cNvPr xmlns:dgm14="http://schemas.microsoft.com/office/drawing/2010/diagram" id="0" name="" descr="Target Audience"/>
        </a:ext>
      </dgm:extLst>
    </dgm:pt>
    <dgm:pt modelId="{0DD46316-D236-4E4E-9B09-1F03F7EF79FB}" type="pres">
      <dgm:prSet presAssocID="{AD98F095-8838-40FB-88BC-7E3D625730C5}" presName="spaceRect" presStyleCnt="0"/>
      <dgm:spPr/>
    </dgm:pt>
    <dgm:pt modelId="{661CD376-E7F0-4A0E-BD64-593D3CEB7FBA}" type="pres">
      <dgm:prSet presAssocID="{AD98F095-8838-40FB-88BC-7E3D625730C5}" presName="parTx" presStyleLbl="revTx" presStyleIdx="2" presStyleCnt="5">
        <dgm:presLayoutVars>
          <dgm:chMax val="0"/>
          <dgm:chPref val="0"/>
        </dgm:presLayoutVars>
      </dgm:prSet>
      <dgm:spPr/>
      <dgm:t>
        <a:bodyPr/>
        <a:lstStyle/>
        <a:p>
          <a:endParaRPr lang="en-US"/>
        </a:p>
      </dgm:t>
    </dgm:pt>
    <dgm:pt modelId="{B42F8B6B-649F-408F-9698-6CEE06216839}" type="pres">
      <dgm:prSet presAssocID="{FE6A5D36-BC16-4B11-9D37-29241292604E}" presName="sibTrans" presStyleCnt="0"/>
      <dgm:spPr/>
    </dgm:pt>
    <dgm:pt modelId="{098ACB5D-7BAF-4022-A4D7-CF8E5FBF2D4F}" type="pres">
      <dgm:prSet presAssocID="{E3B879B9-532D-4D9B-9F30-C8005ACCF2B6}" presName="compNode" presStyleCnt="0"/>
      <dgm:spPr/>
    </dgm:pt>
    <dgm:pt modelId="{791DAE1E-F26F-401F-A688-BC9D754EE18A}" type="pres">
      <dgm:prSet presAssocID="{E3B879B9-532D-4D9B-9F30-C8005ACCF2B6}" presName="bgRect" presStyleLbl="bgShp" presStyleIdx="3" presStyleCnt="5"/>
      <dgm:spPr/>
    </dgm:pt>
    <dgm:pt modelId="{B70EFD87-FEEA-445F-9896-9F97E7364370}" type="pres">
      <dgm:prSet presAssocID="{E3B879B9-532D-4D9B-9F30-C8005ACCF2B6}"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xmlns="" r:embed="rId8"/>
              </a:ext>
            </a:extLst>
          </a:blip>
          <a:srcRect/>
          <a:stretch>
            <a:fillRect/>
          </a:stretch>
        </a:blipFill>
      </dgm:spPr>
      <dgm:extLst>
        <a:ext uri="{E40237B7-FDA0-4F09-8148-C483321AD2D9}">
          <dgm14:cNvPr xmlns:dgm14="http://schemas.microsoft.com/office/drawing/2010/diagram" id="0" name="" descr="Compass with solid fill"/>
        </a:ext>
      </dgm:extLst>
    </dgm:pt>
    <dgm:pt modelId="{BD56FB02-E907-458F-9BE7-54E23C03EFBB}" type="pres">
      <dgm:prSet presAssocID="{E3B879B9-532D-4D9B-9F30-C8005ACCF2B6}" presName="spaceRect" presStyleCnt="0"/>
      <dgm:spPr/>
    </dgm:pt>
    <dgm:pt modelId="{931F72F3-125E-4992-A617-0D2FD6B5F837}" type="pres">
      <dgm:prSet presAssocID="{E3B879B9-532D-4D9B-9F30-C8005ACCF2B6}" presName="parTx" presStyleLbl="revTx" presStyleIdx="3" presStyleCnt="5">
        <dgm:presLayoutVars>
          <dgm:chMax val="0"/>
          <dgm:chPref val="0"/>
        </dgm:presLayoutVars>
      </dgm:prSet>
      <dgm:spPr/>
      <dgm:t>
        <a:bodyPr/>
        <a:lstStyle/>
        <a:p>
          <a:endParaRPr lang="en-US"/>
        </a:p>
      </dgm:t>
    </dgm:pt>
    <dgm:pt modelId="{4A24CC09-F282-4FDC-A9A3-D8D45C08B04A}" type="pres">
      <dgm:prSet presAssocID="{E17D0F72-C4BC-483F-8642-5F6BB6A76DB5}" presName="sibTrans" presStyleCnt="0"/>
      <dgm:spPr/>
    </dgm:pt>
    <dgm:pt modelId="{A2762733-E25F-43F5-B469-40ED803F3531}" type="pres">
      <dgm:prSet presAssocID="{A8DE1EFC-28D4-4183-843B-7CB51B8A2F33}" presName="compNode" presStyleCnt="0"/>
      <dgm:spPr/>
    </dgm:pt>
    <dgm:pt modelId="{CAC30765-820E-42E8-9217-15EE709EA105}" type="pres">
      <dgm:prSet presAssocID="{A8DE1EFC-28D4-4183-843B-7CB51B8A2F33}" presName="bgRect" presStyleLbl="bgShp" presStyleIdx="4" presStyleCnt="5"/>
      <dgm:spPr/>
    </dgm:pt>
    <dgm:pt modelId="{428A5E1F-BD06-4B6C-9C4C-3B4EAEB6F047}" type="pres">
      <dgm:prSet presAssocID="{A8DE1EFC-28D4-4183-843B-7CB51B8A2F33}"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dgm:spPr>
      <dgm:t>
        <a:bodyPr/>
        <a:lstStyle/>
        <a:p>
          <a:endParaRPr lang="en-US"/>
        </a:p>
      </dgm:t>
      <dgm:extLst>
        <a:ext uri="{E40237B7-FDA0-4F09-8148-C483321AD2D9}">
          <dgm14:cNvPr xmlns:dgm14="http://schemas.microsoft.com/office/drawing/2010/diagram" id="0" name="" descr="Presentation with Pie Chart"/>
        </a:ext>
      </dgm:extLst>
    </dgm:pt>
    <dgm:pt modelId="{1EE34D71-0C97-4F2A-A77D-3D207734A998}" type="pres">
      <dgm:prSet presAssocID="{A8DE1EFC-28D4-4183-843B-7CB51B8A2F33}" presName="spaceRect" presStyleCnt="0"/>
      <dgm:spPr/>
    </dgm:pt>
    <dgm:pt modelId="{8668B499-8D3E-492C-9EB2-5C6B07635A1F}" type="pres">
      <dgm:prSet presAssocID="{A8DE1EFC-28D4-4183-843B-7CB51B8A2F33}" presName="parTx" presStyleLbl="revTx" presStyleIdx="4" presStyleCnt="5">
        <dgm:presLayoutVars>
          <dgm:chMax val="0"/>
          <dgm:chPref val="0"/>
        </dgm:presLayoutVars>
      </dgm:prSet>
      <dgm:spPr/>
      <dgm:t>
        <a:bodyPr/>
        <a:lstStyle/>
        <a:p>
          <a:endParaRPr lang="en-US"/>
        </a:p>
      </dgm:t>
    </dgm:pt>
  </dgm:ptLst>
  <dgm:cxnLst>
    <dgm:cxn modelId="{EFB4C65F-D466-4E0F-92CF-ED3ED2E2D80D}" srcId="{0721C003-1D85-4DF4-9DD1-49886D0B5EEB}" destId="{A8DE1EFC-28D4-4183-843B-7CB51B8A2F33}" srcOrd="4" destOrd="0" parTransId="{EF627494-439C-4E1D-9CAD-BB487A75DD93}" sibTransId="{F90885C5-6956-423D-9FA0-5BC32B542FFB}"/>
    <dgm:cxn modelId="{4906E4DF-04A7-4A83-B754-AB03E79A95D5}" type="presOf" srcId="{A8DE1EFC-28D4-4183-843B-7CB51B8A2F33}" destId="{8668B499-8D3E-492C-9EB2-5C6B07635A1F}" srcOrd="0" destOrd="0" presId="urn:microsoft.com/office/officeart/2018/2/layout/IconVerticalSolidList"/>
    <dgm:cxn modelId="{EF224578-96BB-4E7B-9156-E63D8595A694}" srcId="{0721C003-1D85-4DF4-9DD1-49886D0B5EEB}" destId="{AD98F095-8838-40FB-88BC-7E3D625730C5}" srcOrd="2" destOrd="0" parTransId="{340D53C1-B4AC-42CE-97E3-E882507A4B8D}" sibTransId="{FE6A5D36-BC16-4B11-9D37-29241292604E}"/>
    <dgm:cxn modelId="{4A913CEB-1BC4-4626-80A4-0D58AB5D77FB}" type="presOf" srcId="{E986AD8F-0A20-4B62-B4C0-D24C7DDA3BC8}" destId="{A1D85D5A-EA94-49FA-AE50-DB50CB0680AC}" srcOrd="0" destOrd="0" presId="urn:microsoft.com/office/officeart/2018/2/layout/IconVerticalSolidList"/>
    <dgm:cxn modelId="{8E344794-F958-4B6D-9F35-C5EBEEAB933B}" type="presOf" srcId="{AD98F095-8838-40FB-88BC-7E3D625730C5}" destId="{661CD376-E7F0-4A0E-BD64-593D3CEB7FBA}" srcOrd="0" destOrd="0" presId="urn:microsoft.com/office/officeart/2018/2/layout/IconVerticalSolidList"/>
    <dgm:cxn modelId="{CCB0444F-B651-4263-A8AB-F19E9BA5335F}" srcId="{0721C003-1D85-4DF4-9DD1-49886D0B5EEB}" destId="{4B037680-C317-4CDB-B1B9-D292442C6095}" srcOrd="0" destOrd="0" parTransId="{1679B025-A674-43A0-9979-44C073E29C5A}" sibTransId="{544D0CBA-E68D-423F-ABF4-CE778AA819B4}"/>
    <dgm:cxn modelId="{923052B2-1426-4BD6-B12C-0F362316517F}" type="presOf" srcId="{0721C003-1D85-4DF4-9DD1-49886D0B5EEB}" destId="{708F5054-806B-41DD-A783-3C40360E42DF}" srcOrd="0" destOrd="0" presId="urn:microsoft.com/office/officeart/2018/2/layout/IconVerticalSolidList"/>
    <dgm:cxn modelId="{210FABB8-9A30-4235-8CEF-6B050FA0BA0D}" type="presOf" srcId="{4B037680-C317-4CDB-B1B9-D292442C6095}" destId="{D39A35F1-D383-4372-B4B8-E5D6D1E5B150}" srcOrd="0" destOrd="0" presId="urn:microsoft.com/office/officeart/2018/2/layout/IconVerticalSolidList"/>
    <dgm:cxn modelId="{F2788685-504B-4CA9-958D-79D9C3D1D213}" srcId="{0721C003-1D85-4DF4-9DD1-49886D0B5EEB}" destId="{E3B879B9-532D-4D9B-9F30-C8005ACCF2B6}" srcOrd="3" destOrd="0" parTransId="{82DAB295-8834-4461-AFDD-0E18B586C15A}" sibTransId="{E17D0F72-C4BC-483F-8642-5F6BB6A76DB5}"/>
    <dgm:cxn modelId="{9495982B-23A2-454E-A2BF-9A84B814C2B1}" srcId="{0721C003-1D85-4DF4-9DD1-49886D0B5EEB}" destId="{E986AD8F-0A20-4B62-B4C0-D24C7DDA3BC8}" srcOrd="1" destOrd="0" parTransId="{A5881C29-6D77-4F49-9984-499ECA4876F4}" sibTransId="{3BBBEA60-8E89-48BD-8F8D-BAD3A0BC32FE}"/>
    <dgm:cxn modelId="{3ECD0B8C-0F10-4E28-B279-03494B203F58}" type="presOf" srcId="{E3B879B9-532D-4D9B-9F30-C8005ACCF2B6}" destId="{931F72F3-125E-4992-A617-0D2FD6B5F837}" srcOrd="0" destOrd="0" presId="urn:microsoft.com/office/officeart/2018/2/layout/IconVerticalSolidList"/>
    <dgm:cxn modelId="{3A344559-D0C7-4C4F-9E17-F3F81A5F3586}" type="presParOf" srcId="{708F5054-806B-41DD-A783-3C40360E42DF}" destId="{19881D0D-D0F2-4796-91C2-F82F532CBFCA}" srcOrd="0" destOrd="0" presId="urn:microsoft.com/office/officeart/2018/2/layout/IconVerticalSolidList"/>
    <dgm:cxn modelId="{7F739145-13F7-4D03-8F47-F52AA4BD9346}" type="presParOf" srcId="{19881D0D-D0F2-4796-91C2-F82F532CBFCA}" destId="{9EE2D6BB-BD76-496D-8372-2388FB880412}" srcOrd="0" destOrd="0" presId="urn:microsoft.com/office/officeart/2018/2/layout/IconVerticalSolidList"/>
    <dgm:cxn modelId="{EC847118-5D74-40BF-A1A2-1D999FEB3296}" type="presParOf" srcId="{19881D0D-D0F2-4796-91C2-F82F532CBFCA}" destId="{A3ABBB2D-4382-4667-8534-327132BFEB0E}" srcOrd="1" destOrd="0" presId="urn:microsoft.com/office/officeart/2018/2/layout/IconVerticalSolidList"/>
    <dgm:cxn modelId="{269CF183-2AAC-42F7-90FD-838727AE5A4B}" type="presParOf" srcId="{19881D0D-D0F2-4796-91C2-F82F532CBFCA}" destId="{5E567B37-3787-4839-AC3C-7CF22C1E22CC}" srcOrd="2" destOrd="0" presId="urn:microsoft.com/office/officeart/2018/2/layout/IconVerticalSolidList"/>
    <dgm:cxn modelId="{8D5CE02A-71B1-43C3-8B86-5B311C14DA2E}" type="presParOf" srcId="{19881D0D-D0F2-4796-91C2-F82F532CBFCA}" destId="{D39A35F1-D383-4372-B4B8-E5D6D1E5B150}" srcOrd="3" destOrd="0" presId="urn:microsoft.com/office/officeart/2018/2/layout/IconVerticalSolidList"/>
    <dgm:cxn modelId="{B87D9EBF-19AD-47F6-AF1B-20F5852FAA6E}" type="presParOf" srcId="{708F5054-806B-41DD-A783-3C40360E42DF}" destId="{3F8573E9-03E8-450D-83BF-7A35CAED24F8}" srcOrd="1" destOrd="0" presId="urn:microsoft.com/office/officeart/2018/2/layout/IconVerticalSolidList"/>
    <dgm:cxn modelId="{94FD3305-99EF-4E7A-B5EA-0FE510695E6B}" type="presParOf" srcId="{708F5054-806B-41DD-A783-3C40360E42DF}" destId="{AD43199C-01C3-49FB-9627-09FED6A56CFA}" srcOrd="2" destOrd="0" presId="urn:microsoft.com/office/officeart/2018/2/layout/IconVerticalSolidList"/>
    <dgm:cxn modelId="{8CCF9C23-72DF-45A8-A91A-B27DD034E5A3}" type="presParOf" srcId="{AD43199C-01C3-49FB-9627-09FED6A56CFA}" destId="{2FF1965A-37FB-4817-AD16-81F02DC75612}" srcOrd="0" destOrd="0" presId="urn:microsoft.com/office/officeart/2018/2/layout/IconVerticalSolidList"/>
    <dgm:cxn modelId="{D0E448B6-78EE-4019-BB2E-EFE354C3AF01}" type="presParOf" srcId="{AD43199C-01C3-49FB-9627-09FED6A56CFA}" destId="{A3FF6A0F-F78A-4B30-8576-95C841792207}" srcOrd="1" destOrd="0" presId="urn:microsoft.com/office/officeart/2018/2/layout/IconVerticalSolidList"/>
    <dgm:cxn modelId="{DD4E26DA-981B-4505-9D78-C8D6E5D81F8B}" type="presParOf" srcId="{AD43199C-01C3-49FB-9627-09FED6A56CFA}" destId="{DD7DA104-17A4-4D04-B1FA-64B811C04965}" srcOrd="2" destOrd="0" presId="urn:microsoft.com/office/officeart/2018/2/layout/IconVerticalSolidList"/>
    <dgm:cxn modelId="{055F1DB3-5FB1-436A-A3B5-5FB7927ACF56}" type="presParOf" srcId="{AD43199C-01C3-49FB-9627-09FED6A56CFA}" destId="{A1D85D5A-EA94-49FA-AE50-DB50CB0680AC}" srcOrd="3" destOrd="0" presId="urn:microsoft.com/office/officeart/2018/2/layout/IconVerticalSolidList"/>
    <dgm:cxn modelId="{FAD7DEB6-FA77-4888-923B-D67D59EE4732}" type="presParOf" srcId="{708F5054-806B-41DD-A783-3C40360E42DF}" destId="{24A824E8-5C14-487E-B4DA-08F6201BEEFC}" srcOrd="3" destOrd="0" presId="urn:microsoft.com/office/officeart/2018/2/layout/IconVerticalSolidList"/>
    <dgm:cxn modelId="{786F53C7-42DE-4231-BE21-F981BAAA63F9}" type="presParOf" srcId="{708F5054-806B-41DD-A783-3C40360E42DF}" destId="{02568C25-D459-4A8D-B8A2-6974DBF75CE6}" srcOrd="4" destOrd="0" presId="urn:microsoft.com/office/officeart/2018/2/layout/IconVerticalSolidList"/>
    <dgm:cxn modelId="{54459861-9C1B-479A-A608-79368AED4CAB}" type="presParOf" srcId="{02568C25-D459-4A8D-B8A2-6974DBF75CE6}" destId="{6A4991C8-5B50-49D1-B96F-A593F2C87073}" srcOrd="0" destOrd="0" presId="urn:microsoft.com/office/officeart/2018/2/layout/IconVerticalSolidList"/>
    <dgm:cxn modelId="{D6934618-6C73-4FC8-9B22-FCC810E98D38}" type="presParOf" srcId="{02568C25-D459-4A8D-B8A2-6974DBF75CE6}" destId="{33279E40-118B-43FA-A228-0FCE3B0689C1}" srcOrd="1" destOrd="0" presId="urn:microsoft.com/office/officeart/2018/2/layout/IconVerticalSolidList"/>
    <dgm:cxn modelId="{132DE942-2AFC-48A5-8804-617200194045}" type="presParOf" srcId="{02568C25-D459-4A8D-B8A2-6974DBF75CE6}" destId="{0DD46316-D236-4E4E-9B09-1F03F7EF79FB}" srcOrd="2" destOrd="0" presId="urn:microsoft.com/office/officeart/2018/2/layout/IconVerticalSolidList"/>
    <dgm:cxn modelId="{478D9430-E628-4F46-8233-3466367D2811}" type="presParOf" srcId="{02568C25-D459-4A8D-B8A2-6974DBF75CE6}" destId="{661CD376-E7F0-4A0E-BD64-593D3CEB7FBA}" srcOrd="3" destOrd="0" presId="urn:microsoft.com/office/officeart/2018/2/layout/IconVerticalSolidList"/>
    <dgm:cxn modelId="{BD85A1B7-04E1-4C58-A989-4319D06E290C}" type="presParOf" srcId="{708F5054-806B-41DD-A783-3C40360E42DF}" destId="{B42F8B6B-649F-408F-9698-6CEE06216839}" srcOrd="5" destOrd="0" presId="urn:microsoft.com/office/officeart/2018/2/layout/IconVerticalSolidList"/>
    <dgm:cxn modelId="{6DF0F7C5-2739-46A6-B63D-D385C25E23B9}" type="presParOf" srcId="{708F5054-806B-41DD-A783-3C40360E42DF}" destId="{098ACB5D-7BAF-4022-A4D7-CF8E5FBF2D4F}" srcOrd="6" destOrd="0" presId="urn:microsoft.com/office/officeart/2018/2/layout/IconVerticalSolidList"/>
    <dgm:cxn modelId="{DE7D2783-22DE-4D01-B060-2B97385E48DE}" type="presParOf" srcId="{098ACB5D-7BAF-4022-A4D7-CF8E5FBF2D4F}" destId="{791DAE1E-F26F-401F-A688-BC9D754EE18A}" srcOrd="0" destOrd="0" presId="urn:microsoft.com/office/officeart/2018/2/layout/IconVerticalSolidList"/>
    <dgm:cxn modelId="{8AA3E984-E7C7-4DF2-A4EE-39A8164F3D6E}" type="presParOf" srcId="{098ACB5D-7BAF-4022-A4D7-CF8E5FBF2D4F}" destId="{B70EFD87-FEEA-445F-9896-9F97E7364370}" srcOrd="1" destOrd="0" presId="urn:microsoft.com/office/officeart/2018/2/layout/IconVerticalSolidList"/>
    <dgm:cxn modelId="{20621CE5-F4DC-4129-BCBD-5C33EC0D8441}" type="presParOf" srcId="{098ACB5D-7BAF-4022-A4D7-CF8E5FBF2D4F}" destId="{BD56FB02-E907-458F-9BE7-54E23C03EFBB}" srcOrd="2" destOrd="0" presId="urn:microsoft.com/office/officeart/2018/2/layout/IconVerticalSolidList"/>
    <dgm:cxn modelId="{0CDCC504-D68D-412D-BB86-CCECB665EA10}" type="presParOf" srcId="{098ACB5D-7BAF-4022-A4D7-CF8E5FBF2D4F}" destId="{931F72F3-125E-4992-A617-0D2FD6B5F837}" srcOrd="3" destOrd="0" presId="urn:microsoft.com/office/officeart/2018/2/layout/IconVerticalSolidList"/>
    <dgm:cxn modelId="{383487C2-989E-42BA-B510-E36F692329A4}" type="presParOf" srcId="{708F5054-806B-41DD-A783-3C40360E42DF}" destId="{4A24CC09-F282-4FDC-A9A3-D8D45C08B04A}" srcOrd="7" destOrd="0" presId="urn:microsoft.com/office/officeart/2018/2/layout/IconVerticalSolidList"/>
    <dgm:cxn modelId="{F6E786CD-AB19-41F7-872F-2A489B9608CD}" type="presParOf" srcId="{708F5054-806B-41DD-A783-3C40360E42DF}" destId="{A2762733-E25F-43F5-B469-40ED803F3531}" srcOrd="8" destOrd="0" presId="urn:microsoft.com/office/officeart/2018/2/layout/IconVerticalSolidList"/>
    <dgm:cxn modelId="{B58FCBFA-5644-4A7E-B4CD-F75EE482759C}" type="presParOf" srcId="{A2762733-E25F-43F5-B469-40ED803F3531}" destId="{CAC30765-820E-42E8-9217-15EE709EA105}" srcOrd="0" destOrd="0" presId="urn:microsoft.com/office/officeart/2018/2/layout/IconVerticalSolidList"/>
    <dgm:cxn modelId="{EA4DC47A-FEC2-477F-BF71-2F2AF4B7C162}" type="presParOf" srcId="{A2762733-E25F-43F5-B469-40ED803F3531}" destId="{428A5E1F-BD06-4B6C-9C4C-3B4EAEB6F047}" srcOrd="1" destOrd="0" presId="urn:microsoft.com/office/officeart/2018/2/layout/IconVerticalSolidList"/>
    <dgm:cxn modelId="{BB6E9D76-4C77-4099-ADAB-DB400B0C4F7A}" type="presParOf" srcId="{A2762733-E25F-43F5-B469-40ED803F3531}" destId="{1EE34D71-0C97-4F2A-A77D-3D207734A998}" srcOrd="2" destOrd="0" presId="urn:microsoft.com/office/officeart/2018/2/layout/IconVerticalSolidList"/>
    <dgm:cxn modelId="{8A3E16BF-3261-4D6C-8031-022D814B4016}" type="presParOf" srcId="{A2762733-E25F-43F5-B469-40ED803F3531}" destId="{8668B499-8D3E-492C-9EB2-5C6B07635A1F}"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A4A5F4C-891B-4F4B-84F5-6F9FDD225B5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F90B8374-8280-486D-808C-BE95C9131162}">
      <dgm:prSet phldrT="[Text]" custT="1"/>
      <dgm:spPr/>
      <dgm:t>
        <a:bodyPr/>
        <a:lstStyle/>
        <a:p>
          <a:r>
            <a:rPr lang="en-US" sz="1200" b="0">
              <a:solidFill>
                <a:schemeClr val="tx1"/>
              </a:solidFill>
              <a:effectLst/>
              <a:latin typeface="Cambria" panose="02040503050406030204" pitchFamily="18" charset="0"/>
              <a:ea typeface="Cambria" panose="02040503050406030204" pitchFamily="18" charset="0"/>
            </a:rPr>
            <a:t>LAGOS</a:t>
          </a:r>
        </a:p>
        <a:p>
          <a:r>
            <a:rPr lang="en-US" sz="1200" b="0">
              <a:solidFill>
                <a:schemeClr val="tx1"/>
              </a:solidFill>
              <a:effectLst/>
              <a:latin typeface="Cambria" panose="02040503050406030204" pitchFamily="18" charset="0"/>
              <a:ea typeface="Cambria" panose="02040503050406030204" pitchFamily="18" charset="0"/>
            </a:rPr>
            <a:t>24.5%</a:t>
          </a:r>
          <a:endParaRPr lang="en-US" sz="1200" b="0" dirty="0">
            <a:solidFill>
              <a:schemeClr val="tx1"/>
            </a:solidFill>
            <a:effectLst/>
            <a:latin typeface="Cambria" panose="02040503050406030204" pitchFamily="18" charset="0"/>
            <a:ea typeface="Cambria" panose="02040503050406030204" pitchFamily="18" charset="0"/>
          </a:endParaRPr>
        </a:p>
      </dgm:t>
    </dgm:pt>
    <dgm:pt modelId="{FB9634DC-ED13-4487-9A88-E562C3409579}" type="parTrans" cxnId="{BBF84811-5E1E-4B05-854D-6AAD497BB30A}">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CC6FE6FF-DE2C-4D48-B9BC-9D91B2BA517F}" type="sibTrans" cxnId="{BBF84811-5E1E-4B05-854D-6AAD497BB30A}">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5C47B924-84A7-4B8A-921D-8275E7D39E7F}">
      <dgm:prSet phldrT="[Text]" custT="1"/>
      <dgm:spPr/>
      <dgm:t>
        <a:bodyPr/>
        <a:lstStyle/>
        <a:p>
          <a:endParaRPr lang="en-US" sz="1200" b="0">
            <a:solidFill>
              <a:schemeClr val="tx1"/>
            </a:solidFill>
            <a:effectLst/>
            <a:latin typeface="Cambria" panose="02040503050406030204" pitchFamily="18" charset="0"/>
            <a:ea typeface="Cambria" panose="02040503050406030204" pitchFamily="18" charset="0"/>
          </a:endParaRPr>
        </a:p>
        <a:p>
          <a:r>
            <a:rPr lang="en-US" sz="1200" b="0">
              <a:solidFill>
                <a:schemeClr val="tx1"/>
              </a:solidFill>
              <a:effectLst/>
              <a:latin typeface="Cambria" panose="02040503050406030204" pitchFamily="18" charset="0"/>
              <a:ea typeface="Cambria" panose="02040503050406030204" pitchFamily="18" charset="0"/>
            </a:rPr>
            <a:t>OGUN</a:t>
          </a:r>
        </a:p>
        <a:p>
          <a:r>
            <a:rPr lang="en-US" sz="1200" b="0">
              <a:solidFill>
                <a:schemeClr val="tx1"/>
              </a:solidFill>
              <a:effectLst/>
              <a:latin typeface="Cambria" panose="02040503050406030204" pitchFamily="18" charset="0"/>
              <a:ea typeface="Cambria" panose="02040503050406030204" pitchFamily="18" charset="0"/>
            </a:rPr>
            <a:t>22.1%</a:t>
          </a:r>
        </a:p>
        <a:p>
          <a:endParaRPr lang="en-US" sz="1200" b="0" dirty="0">
            <a:solidFill>
              <a:schemeClr val="tx1"/>
            </a:solidFill>
            <a:effectLst/>
            <a:latin typeface="Cambria" panose="02040503050406030204" pitchFamily="18" charset="0"/>
            <a:ea typeface="Cambria" panose="02040503050406030204" pitchFamily="18" charset="0"/>
          </a:endParaRPr>
        </a:p>
      </dgm:t>
    </dgm:pt>
    <dgm:pt modelId="{F9EC7D55-D78F-4ED4-8DC1-8EECFB415785}" type="parTrans" cxnId="{FB58EB0A-9C42-4611-9695-51837BFB0AB8}">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4EA31362-9EAA-4974-A055-E1D2621C83BC}" type="sibTrans" cxnId="{FB58EB0A-9C42-4611-9695-51837BFB0AB8}">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71C08D69-7B41-43AF-AF44-B4C06D3D92AB}">
      <dgm:prSet phldrT="[Text]" custT="1"/>
      <dgm:spPr/>
      <dgm:t>
        <a:bodyPr/>
        <a:lstStyle/>
        <a:p>
          <a:r>
            <a:rPr lang="en-US" sz="1200" b="0">
              <a:solidFill>
                <a:schemeClr val="tx1"/>
              </a:solidFill>
              <a:effectLst/>
              <a:latin typeface="Cambria" panose="02040503050406030204" pitchFamily="18" charset="0"/>
              <a:ea typeface="Cambria" panose="02040503050406030204" pitchFamily="18" charset="0"/>
            </a:rPr>
            <a:t>OSUN</a:t>
          </a:r>
        </a:p>
        <a:p>
          <a:r>
            <a:rPr lang="en-US" sz="1200" b="0">
              <a:solidFill>
                <a:schemeClr val="tx1"/>
              </a:solidFill>
              <a:effectLst/>
              <a:latin typeface="Cambria" panose="02040503050406030204" pitchFamily="18" charset="0"/>
              <a:ea typeface="Cambria" panose="02040503050406030204" pitchFamily="18" charset="0"/>
            </a:rPr>
            <a:t>10.4%</a:t>
          </a:r>
          <a:endParaRPr lang="en-US" sz="1200" b="0" dirty="0">
            <a:solidFill>
              <a:schemeClr val="tx1"/>
            </a:solidFill>
            <a:effectLst/>
            <a:latin typeface="Cambria" panose="02040503050406030204" pitchFamily="18" charset="0"/>
            <a:ea typeface="Cambria" panose="02040503050406030204" pitchFamily="18" charset="0"/>
          </a:endParaRPr>
        </a:p>
      </dgm:t>
    </dgm:pt>
    <dgm:pt modelId="{4E3AAC61-AE10-40DD-90B7-FF5513D80B48}" type="parTrans" cxnId="{AE6C29D2-CD9C-4879-85CF-ADFAA52D4E3C}">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4B5BAD33-E4A7-44A8-A5F4-867EB3A2E8F6}" type="sibTrans" cxnId="{AE6C29D2-CD9C-4879-85CF-ADFAA52D4E3C}">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47646986-25CA-4E4F-8660-04293BB09443}">
      <dgm:prSet phldrT="[Text]" custT="1"/>
      <dgm:spPr/>
      <dgm:t>
        <a:bodyPr/>
        <a:lstStyle/>
        <a:p>
          <a:r>
            <a:rPr lang="en-US" sz="1200" b="0">
              <a:solidFill>
                <a:schemeClr val="tx1"/>
              </a:solidFill>
              <a:effectLst/>
              <a:latin typeface="Cambria" panose="02040503050406030204" pitchFamily="18" charset="0"/>
              <a:ea typeface="Cambria" panose="02040503050406030204" pitchFamily="18" charset="0"/>
            </a:rPr>
            <a:t>OYO</a:t>
          </a:r>
        </a:p>
        <a:p>
          <a:r>
            <a:rPr lang="en-US" sz="1200" b="0">
              <a:solidFill>
                <a:schemeClr val="tx1"/>
              </a:solidFill>
              <a:effectLst/>
              <a:latin typeface="Cambria" panose="02040503050406030204" pitchFamily="18" charset="0"/>
              <a:ea typeface="Cambria" panose="02040503050406030204" pitchFamily="18" charset="0"/>
            </a:rPr>
            <a:t>7.4%</a:t>
          </a:r>
          <a:endParaRPr lang="en-US" sz="1200" b="0" dirty="0">
            <a:solidFill>
              <a:schemeClr val="tx1"/>
            </a:solidFill>
            <a:effectLst/>
            <a:latin typeface="Cambria" panose="02040503050406030204" pitchFamily="18" charset="0"/>
            <a:ea typeface="Cambria" panose="02040503050406030204" pitchFamily="18" charset="0"/>
          </a:endParaRPr>
        </a:p>
      </dgm:t>
    </dgm:pt>
    <dgm:pt modelId="{EE800AFE-D83A-4950-9A3F-07697955765B}" type="parTrans" cxnId="{0F6A8640-46A1-49C8-9BC7-555CEB4AD3CD}">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FDC13463-5269-452C-A746-EA401856DB78}" type="sibTrans" cxnId="{0F6A8640-46A1-49C8-9BC7-555CEB4AD3CD}">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323F13A8-98E0-4D65-BA59-D44444662889}">
      <dgm:prSet phldrT="[Text]" custT="1"/>
      <dgm:spPr/>
      <dgm:t>
        <a:bodyPr/>
        <a:lstStyle/>
        <a:p>
          <a:r>
            <a:rPr lang="en-US" sz="1200" b="0">
              <a:solidFill>
                <a:schemeClr val="tx1"/>
              </a:solidFill>
              <a:effectLst/>
              <a:latin typeface="Cambria" panose="02040503050406030204" pitchFamily="18" charset="0"/>
              <a:ea typeface="Cambria" panose="02040503050406030204" pitchFamily="18" charset="0"/>
            </a:rPr>
            <a:t>ONDO</a:t>
          </a:r>
        </a:p>
        <a:p>
          <a:r>
            <a:rPr lang="en-US" sz="1200" b="0">
              <a:solidFill>
                <a:schemeClr val="tx1"/>
              </a:solidFill>
              <a:effectLst/>
              <a:latin typeface="Cambria" panose="02040503050406030204" pitchFamily="18" charset="0"/>
              <a:ea typeface="Cambria" panose="02040503050406030204" pitchFamily="18" charset="0"/>
            </a:rPr>
            <a:t>6.6%</a:t>
          </a:r>
          <a:endParaRPr lang="en-US" sz="1200" b="0" dirty="0">
            <a:solidFill>
              <a:schemeClr val="tx1"/>
            </a:solidFill>
            <a:effectLst/>
            <a:latin typeface="Cambria" panose="02040503050406030204" pitchFamily="18" charset="0"/>
            <a:ea typeface="Cambria" panose="02040503050406030204" pitchFamily="18" charset="0"/>
          </a:endParaRPr>
        </a:p>
      </dgm:t>
    </dgm:pt>
    <dgm:pt modelId="{7CC3B7B7-C577-4B76-9F0B-086E233C369D}" type="parTrans" cxnId="{410699CC-4436-4588-B5F6-41C750CC64C7}">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B2E38FEF-5DF6-40E1-B2DD-67823BC25C59}" type="sibTrans" cxnId="{410699CC-4436-4588-B5F6-41C750CC64C7}">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FD9F8B62-F45D-467F-80D6-7C1B5941F493}">
      <dgm:prSet custT="1"/>
      <dgm:spPr/>
      <dgm:t>
        <a:bodyPr spcFirstLastPara="0" vert="horz" wrap="square" lIns="45720" tIns="45720" rIns="45720" bIns="45720" numCol="1" spcCol="1270" anchor="ctr" anchorCtr="0"/>
        <a:lstStyle/>
        <a:p>
          <a:pPr marL="0" lvl="0" algn="ctr" defTabSz="533400">
            <a:lnSpc>
              <a:spcPct val="90000"/>
            </a:lnSpc>
            <a:spcBef>
              <a:spcPct val="0"/>
            </a:spcBef>
            <a:spcAft>
              <a:spcPct val="35000"/>
            </a:spcAft>
            <a:buNone/>
          </a:pPr>
          <a:r>
            <a:rPr lang="en-US" sz="1200" b="0" kern="1200">
              <a:solidFill>
                <a:schemeClr val="tx1"/>
              </a:solidFill>
              <a:effectLst/>
              <a:latin typeface="Cambria" panose="02040503050406030204" pitchFamily="18" charset="0"/>
              <a:ea typeface="Cambria" panose="02040503050406030204" pitchFamily="18" charset="0"/>
              <a:cs typeface="+mn-cs"/>
            </a:rPr>
            <a:t>EKITI</a:t>
          </a:r>
        </a:p>
        <a:p>
          <a:pPr marL="0" lvl="0" algn="ctr" defTabSz="533400">
            <a:lnSpc>
              <a:spcPct val="90000"/>
            </a:lnSpc>
            <a:spcBef>
              <a:spcPct val="0"/>
            </a:spcBef>
            <a:spcAft>
              <a:spcPct val="35000"/>
            </a:spcAft>
            <a:buNone/>
          </a:pPr>
          <a:r>
            <a:rPr lang="en-US" sz="1200" b="0" kern="1200">
              <a:solidFill>
                <a:schemeClr val="tx1"/>
              </a:solidFill>
              <a:effectLst/>
              <a:latin typeface="Cambria" panose="02040503050406030204" pitchFamily="18" charset="0"/>
              <a:ea typeface="Cambria" panose="02040503050406030204" pitchFamily="18" charset="0"/>
              <a:cs typeface="+mn-cs"/>
            </a:rPr>
            <a:t>4.8%</a:t>
          </a:r>
          <a:endParaRPr lang="en-US" sz="1200" b="0" kern="1200" dirty="0">
            <a:solidFill>
              <a:schemeClr val="tx1"/>
            </a:solidFill>
            <a:effectLst/>
            <a:latin typeface="Cambria" panose="02040503050406030204" pitchFamily="18" charset="0"/>
            <a:ea typeface="Cambria" panose="02040503050406030204" pitchFamily="18" charset="0"/>
            <a:cs typeface="+mn-cs"/>
          </a:endParaRPr>
        </a:p>
      </dgm:t>
    </dgm:pt>
    <dgm:pt modelId="{4E2CB1AB-0A85-435A-AB34-9B8493E2E555}" type="parTrans" cxnId="{ED944CE7-45ED-4106-A480-C184F85B2B26}">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7C1C7CBC-4970-4489-BCAA-BC25E4E9574D}" type="sibTrans" cxnId="{ED944CE7-45ED-4106-A480-C184F85B2B26}">
      <dgm:prSet/>
      <dgm:spPr/>
      <dgm:t>
        <a:bodyPr/>
        <a:lstStyle/>
        <a:p>
          <a:endParaRPr lang="en-US" sz="1200" b="0">
            <a:solidFill>
              <a:schemeClr val="tx1"/>
            </a:solidFill>
            <a:effectLst/>
            <a:latin typeface="Cambria" panose="02040503050406030204" pitchFamily="18" charset="0"/>
            <a:ea typeface="Cambria" panose="02040503050406030204" pitchFamily="18" charset="0"/>
          </a:endParaRPr>
        </a:p>
      </dgm:t>
    </dgm:pt>
    <dgm:pt modelId="{ED9784BD-AAD9-4947-925B-E2DF89D6AC2B}">
      <dgm:prSet custT="1"/>
      <dgm:spPr/>
      <dgm:t>
        <a:bodyPr/>
        <a:lstStyle/>
        <a:p>
          <a:r>
            <a:rPr lang="en-GB" sz="1200" b="0">
              <a:solidFill>
                <a:schemeClr val="tx1"/>
              </a:solidFill>
              <a:effectLst/>
              <a:latin typeface="Cambria" panose="02040503050406030204" pitchFamily="18" charset="0"/>
              <a:ea typeface="Cambria" panose="02040503050406030204" pitchFamily="18" charset="0"/>
            </a:rPr>
            <a:t>ANAMBRA</a:t>
          </a:r>
        </a:p>
        <a:p>
          <a:r>
            <a:rPr lang="en-GB" sz="1200" b="0">
              <a:solidFill>
                <a:schemeClr val="tx1"/>
              </a:solidFill>
              <a:effectLst/>
              <a:latin typeface="Cambria" panose="02040503050406030204" pitchFamily="18" charset="0"/>
              <a:ea typeface="Cambria" panose="02040503050406030204" pitchFamily="18" charset="0"/>
            </a:rPr>
            <a:t>4%</a:t>
          </a:r>
          <a:endParaRPr lang="x-none" sz="1200" b="0" dirty="0">
            <a:solidFill>
              <a:schemeClr val="tx1"/>
            </a:solidFill>
            <a:effectLst/>
            <a:latin typeface="Cambria" panose="02040503050406030204" pitchFamily="18" charset="0"/>
            <a:ea typeface="Cambria" panose="02040503050406030204" pitchFamily="18" charset="0"/>
          </a:endParaRPr>
        </a:p>
      </dgm:t>
    </dgm:pt>
    <dgm:pt modelId="{78254473-B23E-417D-B252-EC260F34BFBE}" type="parTrans" cxnId="{07475D4E-8708-4A96-9827-1D7281E6F966}">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2189ACFC-14E3-401D-A7B5-E16319405037}" type="sibTrans" cxnId="{07475D4E-8708-4A96-9827-1D7281E6F966}">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DA048E43-D4F1-48E8-8BD5-0CE782C8FD22}">
      <dgm:prSet custT="1"/>
      <dgm:spPr/>
      <dgm:t>
        <a:bodyPr/>
        <a:lstStyle/>
        <a:p>
          <a:r>
            <a:rPr lang="en-GB" sz="1200" b="0">
              <a:solidFill>
                <a:schemeClr val="tx1"/>
              </a:solidFill>
              <a:effectLst/>
              <a:latin typeface="Cambria" panose="02040503050406030204" pitchFamily="18" charset="0"/>
              <a:ea typeface="Cambria" panose="02040503050406030204" pitchFamily="18" charset="0"/>
            </a:rPr>
            <a:t>DELTA </a:t>
          </a:r>
        </a:p>
        <a:p>
          <a:r>
            <a:rPr lang="en-GB" sz="1200" b="0">
              <a:solidFill>
                <a:schemeClr val="tx1"/>
              </a:solidFill>
              <a:effectLst/>
              <a:latin typeface="Cambria" panose="02040503050406030204" pitchFamily="18" charset="0"/>
              <a:ea typeface="Cambria" panose="02040503050406030204" pitchFamily="18" charset="0"/>
            </a:rPr>
            <a:t>3.2%</a:t>
          </a:r>
          <a:endParaRPr lang="x-none" sz="1200" b="0" dirty="0">
            <a:solidFill>
              <a:schemeClr val="tx1"/>
            </a:solidFill>
            <a:effectLst/>
            <a:latin typeface="Cambria" panose="02040503050406030204" pitchFamily="18" charset="0"/>
            <a:ea typeface="Cambria" panose="02040503050406030204" pitchFamily="18" charset="0"/>
          </a:endParaRPr>
        </a:p>
      </dgm:t>
    </dgm:pt>
    <dgm:pt modelId="{E35FBB77-C756-4CD2-A082-1839A1234B7D}" type="parTrans" cxnId="{E67A782E-EAB1-4089-8191-37A03142EA28}">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A607A2CD-DCCA-4358-9277-9A4D555188C3}" type="sibTrans" cxnId="{E67A782E-EAB1-4089-8191-37A03142EA28}">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BBBF0CDA-404B-423C-A3E0-9807F9C37C7B}">
      <dgm:prSet custT="1"/>
      <dgm:spPr/>
      <dgm:t>
        <a:bodyPr/>
        <a:lstStyle/>
        <a:p>
          <a:r>
            <a:rPr lang="en-GB" sz="1200" b="0">
              <a:solidFill>
                <a:schemeClr val="tx1"/>
              </a:solidFill>
              <a:effectLst/>
              <a:latin typeface="Cambria" panose="02040503050406030204" pitchFamily="18" charset="0"/>
              <a:ea typeface="Cambria" panose="02040503050406030204" pitchFamily="18" charset="0"/>
            </a:rPr>
            <a:t>KWARA</a:t>
          </a:r>
        </a:p>
        <a:p>
          <a:r>
            <a:rPr lang="en-GB" sz="1200" b="0">
              <a:solidFill>
                <a:schemeClr val="tx1"/>
              </a:solidFill>
              <a:effectLst/>
              <a:latin typeface="Cambria" panose="02040503050406030204" pitchFamily="18" charset="0"/>
              <a:ea typeface="Cambria" panose="02040503050406030204" pitchFamily="18" charset="0"/>
            </a:rPr>
            <a:t>2.9%</a:t>
          </a:r>
          <a:endParaRPr lang="x-none" sz="1200" b="0" dirty="0">
            <a:solidFill>
              <a:schemeClr val="tx1"/>
            </a:solidFill>
            <a:effectLst/>
            <a:latin typeface="Cambria" panose="02040503050406030204" pitchFamily="18" charset="0"/>
            <a:ea typeface="Cambria" panose="02040503050406030204" pitchFamily="18" charset="0"/>
          </a:endParaRPr>
        </a:p>
      </dgm:t>
    </dgm:pt>
    <dgm:pt modelId="{219BA372-C4B4-4209-8052-2CEBDD54E058}" type="parTrans" cxnId="{CC389A8D-81C4-4260-B434-D97DC22BD462}">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F25EA108-9AA9-4093-9CDF-63D1A61751E9}" type="sibTrans" cxnId="{CC389A8D-81C4-4260-B434-D97DC22BD462}">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22190079-78D7-4FA0-AEC1-36FDC5A24364}">
      <dgm:prSet custT="1"/>
      <dgm:spPr/>
      <dgm:t>
        <a:bodyPr/>
        <a:lstStyle/>
        <a:p>
          <a:r>
            <a:rPr lang="en-GB" sz="1200" b="0">
              <a:solidFill>
                <a:schemeClr val="tx1"/>
              </a:solidFill>
              <a:effectLst/>
              <a:latin typeface="Cambria" panose="02040503050406030204" pitchFamily="18" charset="0"/>
              <a:ea typeface="Cambria" panose="02040503050406030204" pitchFamily="18" charset="0"/>
            </a:rPr>
            <a:t>ABIA </a:t>
          </a:r>
        </a:p>
        <a:p>
          <a:r>
            <a:rPr lang="en-GB" sz="1200" b="0">
              <a:solidFill>
                <a:schemeClr val="tx1"/>
              </a:solidFill>
              <a:effectLst/>
              <a:latin typeface="Cambria" panose="02040503050406030204" pitchFamily="18" charset="0"/>
              <a:ea typeface="Cambria" panose="02040503050406030204" pitchFamily="18" charset="0"/>
            </a:rPr>
            <a:t>2.4%</a:t>
          </a:r>
          <a:endParaRPr lang="x-none" sz="1200" b="0" dirty="0">
            <a:solidFill>
              <a:schemeClr val="tx1"/>
            </a:solidFill>
            <a:effectLst/>
            <a:latin typeface="Cambria" panose="02040503050406030204" pitchFamily="18" charset="0"/>
            <a:ea typeface="Cambria" panose="02040503050406030204" pitchFamily="18" charset="0"/>
          </a:endParaRPr>
        </a:p>
      </dgm:t>
    </dgm:pt>
    <dgm:pt modelId="{77F21BD8-F222-47D5-99A8-11B5A12C95AE}" type="parTrans" cxnId="{4C59DEEF-65CB-4A73-991B-20FDF105E55E}">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01C77667-F008-45FD-8491-637C4A9F6158}" type="sibTrans" cxnId="{4C59DEEF-65CB-4A73-991B-20FDF105E55E}">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A3C1BD3E-34C8-4BF3-B859-091FCBFA6D07}">
      <dgm:prSet custT="1"/>
      <dgm:spPr/>
      <dgm:t>
        <a:bodyPr/>
        <a:lstStyle/>
        <a:p>
          <a:r>
            <a:rPr lang="en-GB" sz="1200" b="0">
              <a:solidFill>
                <a:schemeClr val="tx1"/>
              </a:solidFill>
              <a:effectLst/>
              <a:latin typeface="Cambria" panose="02040503050406030204" pitchFamily="18" charset="0"/>
              <a:ea typeface="Cambria" panose="02040503050406030204" pitchFamily="18" charset="0"/>
            </a:rPr>
            <a:t>EDO</a:t>
          </a:r>
        </a:p>
        <a:p>
          <a:r>
            <a:rPr lang="en-GB" sz="1200" b="0">
              <a:solidFill>
                <a:schemeClr val="tx1"/>
              </a:solidFill>
              <a:effectLst/>
              <a:latin typeface="Cambria" panose="02040503050406030204" pitchFamily="18" charset="0"/>
              <a:ea typeface="Cambria" panose="02040503050406030204" pitchFamily="18" charset="0"/>
            </a:rPr>
            <a:t>2.4%</a:t>
          </a:r>
          <a:endParaRPr lang="x-none" sz="1200" b="0" dirty="0">
            <a:solidFill>
              <a:schemeClr val="tx1"/>
            </a:solidFill>
            <a:effectLst/>
            <a:latin typeface="Cambria" panose="02040503050406030204" pitchFamily="18" charset="0"/>
            <a:ea typeface="Cambria" panose="02040503050406030204" pitchFamily="18" charset="0"/>
          </a:endParaRPr>
        </a:p>
      </dgm:t>
    </dgm:pt>
    <dgm:pt modelId="{640FA665-FAF3-41BC-B3EF-D93F368DF994}" type="parTrans" cxnId="{DE0256FB-F9B2-419F-8A01-FD27041841F0}">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D3F32C15-F90C-400C-B4CB-18720521B777}" type="sibTrans" cxnId="{DE0256FB-F9B2-419F-8A01-FD27041841F0}">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44DE9126-E0A9-477B-864F-3A3B171BAD09}">
      <dgm:prSet custT="1"/>
      <dgm:spPr/>
      <dgm:t>
        <a:bodyPr/>
        <a:lstStyle/>
        <a:p>
          <a:r>
            <a:rPr lang="en-GB" sz="1200" b="0">
              <a:solidFill>
                <a:schemeClr val="tx1"/>
              </a:solidFill>
              <a:effectLst/>
              <a:latin typeface="Cambria" panose="02040503050406030204" pitchFamily="18" charset="0"/>
              <a:ea typeface="Cambria" panose="02040503050406030204" pitchFamily="18" charset="0"/>
            </a:rPr>
            <a:t>IMO</a:t>
          </a:r>
        </a:p>
        <a:p>
          <a:r>
            <a:rPr lang="en-GB" sz="1200" b="0">
              <a:solidFill>
                <a:schemeClr val="tx1"/>
              </a:solidFill>
              <a:effectLst/>
              <a:latin typeface="Cambria" panose="02040503050406030204" pitchFamily="18" charset="0"/>
              <a:ea typeface="Cambria" panose="02040503050406030204" pitchFamily="18" charset="0"/>
            </a:rPr>
            <a:t>2.1%</a:t>
          </a:r>
          <a:endParaRPr lang="x-none" sz="1200" b="0" dirty="0">
            <a:solidFill>
              <a:schemeClr val="tx1"/>
            </a:solidFill>
            <a:effectLst/>
            <a:latin typeface="Cambria" panose="02040503050406030204" pitchFamily="18" charset="0"/>
            <a:ea typeface="Cambria" panose="02040503050406030204" pitchFamily="18" charset="0"/>
          </a:endParaRPr>
        </a:p>
      </dgm:t>
    </dgm:pt>
    <dgm:pt modelId="{D755DAD3-7766-45CA-8AC6-2A641E69B634}" type="parTrans" cxnId="{641F5948-358C-440D-BD66-4BEB2F1EA4FD}">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918BED35-27D4-4268-BDD8-CD633CD0330F}" type="sibTrans" cxnId="{641F5948-358C-440D-BD66-4BEB2F1EA4FD}">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FA7F9102-F08E-4D9B-BE7C-7A427CF83C8E}">
      <dgm:prSet custT="1"/>
      <dgm:spPr/>
      <dgm:t>
        <a:bodyPr/>
        <a:lstStyle/>
        <a:p>
          <a:r>
            <a:rPr lang="en-GB" sz="1200" b="0">
              <a:solidFill>
                <a:schemeClr val="tx1"/>
              </a:solidFill>
              <a:effectLst/>
              <a:latin typeface="Cambria" panose="02040503050406030204" pitchFamily="18" charset="0"/>
              <a:ea typeface="Cambria" panose="02040503050406030204" pitchFamily="18" charset="0"/>
            </a:rPr>
            <a:t>KOGI</a:t>
          </a:r>
        </a:p>
        <a:p>
          <a:r>
            <a:rPr lang="en-GB" sz="1200" b="0">
              <a:solidFill>
                <a:schemeClr val="tx1"/>
              </a:solidFill>
              <a:effectLst/>
              <a:latin typeface="Cambria" panose="02040503050406030204" pitchFamily="18" charset="0"/>
              <a:ea typeface="Cambria" panose="02040503050406030204" pitchFamily="18" charset="0"/>
            </a:rPr>
            <a:t>1.6%</a:t>
          </a:r>
          <a:endParaRPr lang="x-none" sz="1200" b="0" dirty="0">
            <a:solidFill>
              <a:schemeClr val="tx1"/>
            </a:solidFill>
            <a:effectLst/>
            <a:latin typeface="Cambria" panose="02040503050406030204" pitchFamily="18" charset="0"/>
            <a:ea typeface="Cambria" panose="02040503050406030204" pitchFamily="18" charset="0"/>
          </a:endParaRPr>
        </a:p>
      </dgm:t>
    </dgm:pt>
    <dgm:pt modelId="{A0A3CC11-E6BB-4694-BE46-00ABFBB516C4}" type="parTrans" cxnId="{5FB2D06D-5412-4ED8-9038-030A385CAA99}">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90FB67C8-7FCD-4594-95F8-F6B4CDBDB9D1}" type="sibTrans" cxnId="{5FB2D06D-5412-4ED8-9038-030A385CAA99}">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14C73973-8D16-42F7-8A4A-BC00501719C0}">
      <dgm:prSet custT="1"/>
      <dgm:spPr/>
      <dgm:t>
        <a:bodyPr/>
        <a:lstStyle/>
        <a:p>
          <a:r>
            <a:rPr lang="en-GB" sz="1200" b="0">
              <a:solidFill>
                <a:schemeClr val="tx1"/>
              </a:solidFill>
              <a:effectLst/>
              <a:latin typeface="Cambria" panose="02040503050406030204" pitchFamily="18" charset="0"/>
              <a:ea typeface="Cambria" panose="02040503050406030204" pitchFamily="18" charset="0"/>
            </a:rPr>
            <a:t>BENUE</a:t>
          </a:r>
        </a:p>
        <a:p>
          <a:r>
            <a:rPr lang="en-GB" sz="1200" b="0">
              <a:solidFill>
                <a:schemeClr val="tx1"/>
              </a:solidFill>
              <a:effectLst/>
              <a:latin typeface="Cambria" panose="02040503050406030204" pitchFamily="18" charset="0"/>
              <a:ea typeface="Cambria" panose="02040503050406030204" pitchFamily="18" charset="0"/>
            </a:rPr>
            <a:t>1.3%</a:t>
          </a:r>
          <a:endParaRPr lang="x-none" sz="1200" b="0" dirty="0">
            <a:solidFill>
              <a:schemeClr val="tx1"/>
            </a:solidFill>
            <a:effectLst/>
            <a:latin typeface="Cambria" panose="02040503050406030204" pitchFamily="18" charset="0"/>
            <a:ea typeface="Cambria" panose="02040503050406030204" pitchFamily="18" charset="0"/>
          </a:endParaRPr>
        </a:p>
      </dgm:t>
    </dgm:pt>
    <dgm:pt modelId="{BCB46729-F283-41E7-AF51-DD68DF7FCDF3}" type="parTrans" cxnId="{79C366A8-28B7-4AB5-AFDB-DE48BAC80891}">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422478FD-8E9F-40C9-ABF1-36CC8225A239}" type="sibTrans" cxnId="{79C366A8-28B7-4AB5-AFDB-DE48BAC80891}">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0AA0F79E-D3EE-4697-BA3D-1D32C09D2B8A}">
      <dgm:prSet custT="1"/>
      <dgm:spPr/>
      <dgm:t>
        <a:bodyPr/>
        <a:lstStyle/>
        <a:p>
          <a:r>
            <a:rPr lang="en-GB" sz="1200" b="0">
              <a:solidFill>
                <a:schemeClr val="tx1"/>
              </a:solidFill>
              <a:effectLst/>
              <a:latin typeface="Cambria" panose="02040503050406030204" pitchFamily="18" charset="0"/>
              <a:ea typeface="Cambria" panose="02040503050406030204" pitchFamily="18" charset="0"/>
            </a:rPr>
            <a:t>ENUGU</a:t>
          </a:r>
        </a:p>
        <a:p>
          <a:r>
            <a:rPr lang="en-GB" sz="1200" b="0">
              <a:solidFill>
                <a:schemeClr val="tx1"/>
              </a:solidFill>
              <a:effectLst/>
              <a:latin typeface="Cambria" panose="02040503050406030204" pitchFamily="18" charset="0"/>
              <a:ea typeface="Cambria" panose="02040503050406030204" pitchFamily="18" charset="0"/>
            </a:rPr>
            <a:t>1.1%</a:t>
          </a:r>
          <a:endParaRPr lang="x-none" sz="1200" b="0" dirty="0">
            <a:solidFill>
              <a:schemeClr val="tx1"/>
            </a:solidFill>
            <a:effectLst/>
            <a:latin typeface="Cambria" panose="02040503050406030204" pitchFamily="18" charset="0"/>
            <a:ea typeface="Cambria" panose="02040503050406030204" pitchFamily="18" charset="0"/>
          </a:endParaRPr>
        </a:p>
      </dgm:t>
    </dgm:pt>
    <dgm:pt modelId="{A9DF2675-0920-47A2-B804-AFFCE5A14AE6}" type="parTrans" cxnId="{CD09CA6F-B667-47A9-B744-13CCCE3A20AE}">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03453C9D-9364-45C5-9605-841984AE9198}" type="sibTrans" cxnId="{CD09CA6F-B667-47A9-B744-13CCCE3A20AE}">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C73FF7A1-3B7C-4E82-8318-58E8CCD19382}">
      <dgm:prSet custT="1"/>
      <dgm:spPr/>
      <dgm:t>
        <a:bodyPr/>
        <a:lstStyle/>
        <a:p>
          <a:r>
            <a:rPr lang="en-GB" sz="1200" b="0">
              <a:solidFill>
                <a:schemeClr val="tx1"/>
              </a:solidFill>
              <a:effectLst/>
              <a:latin typeface="Cambria" panose="02040503050406030204" pitchFamily="18" charset="0"/>
              <a:ea typeface="Cambria" panose="02040503050406030204" pitchFamily="18" charset="0"/>
            </a:rPr>
            <a:t>BAUCHI</a:t>
          </a:r>
        </a:p>
        <a:p>
          <a:r>
            <a:rPr lang="en-GB" sz="1200" b="0">
              <a:solidFill>
                <a:schemeClr val="tx1"/>
              </a:solidFill>
              <a:effectLst/>
              <a:latin typeface="Cambria" panose="02040503050406030204" pitchFamily="18" charset="0"/>
              <a:ea typeface="Cambria" panose="02040503050406030204" pitchFamily="18" charset="0"/>
            </a:rPr>
            <a:t>0.5%</a:t>
          </a:r>
          <a:endParaRPr lang="x-none" sz="1200" b="0" dirty="0">
            <a:solidFill>
              <a:schemeClr val="tx1"/>
            </a:solidFill>
            <a:effectLst/>
            <a:latin typeface="Cambria" panose="02040503050406030204" pitchFamily="18" charset="0"/>
            <a:ea typeface="Cambria" panose="02040503050406030204" pitchFamily="18" charset="0"/>
          </a:endParaRPr>
        </a:p>
      </dgm:t>
    </dgm:pt>
    <dgm:pt modelId="{168BE058-2DB7-42C5-B305-D5588516B2A9}" type="parTrans" cxnId="{022407F4-C303-4AEE-BB0E-410883E1A0CC}">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7F30878A-D501-4757-AC99-E005C77806DF}" type="sibTrans" cxnId="{022407F4-C303-4AEE-BB0E-410883E1A0CC}">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93710006-D5C7-4353-AFE7-757B3440E2C0}">
      <dgm:prSet custT="1"/>
      <dgm:spPr/>
      <dgm:t>
        <a:bodyPr/>
        <a:lstStyle/>
        <a:p>
          <a:r>
            <a:rPr lang="en-GB" sz="1200" b="0">
              <a:solidFill>
                <a:schemeClr val="tx1"/>
              </a:solidFill>
              <a:effectLst/>
              <a:latin typeface="Cambria" panose="02040503050406030204" pitchFamily="18" charset="0"/>
              <a:ea typeface="Cambria" panose="02040503050406030204" pitchFamily="18" charset="0"/>
            </a:rPr>
            <a:t>JIGAWA</a:t>
          </a:r>
        </a:p>
        <a:p>
          <a:r>
            <a:rPr lang="en-GB" sz="1200" b="0">
              <a:solidFill>
                <a:schemeClr val="tx1"/>
              </a:solidFill>
              <a:effectLst/>
              <a:latin typeface="Cambria" panose="02040503050406030204" pitchFamily="18" charset="0"/>
              <a:ea typeface="Cambria" panose="02040503050406030204" pitchFamily="18" charset="0"/>
            </a:rPr>
            <a:t>0.5%</a:t>
          </a:r>
          <a:endParaRPr lang="x-none" sz="1200" b="0" dirty="0">
            <a:solidFill>
              <a:schemeClr val="tx1"/>
            </a:solidFill>
            <a:effectLst/>
            <a:latin typeface="Cambria" panose="02040503050406030204" pitchFamily="18" charset="0"/>
            <a:ea typeface="Cambria" panose="02040503050406030204" pitchFamily="18" charset="0"/>
          </a:endParaRPr>
        </a:p>
      </dgm:t>
    </dgm:pt>
    <dgm:pt modelId="{969CE997-D91C-4B6C-BAF8-8F8042D49825}" type="parTrans" cxnId="{8718C1B2-0CEC-4FDC-B8CD-1EA218212C4E}">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D390486E-3811-4794-9319-9C23CA448DAA}" type="sibTrans" cxnId="{8718C1B2-0CEC-4FDC-B8CD-1EA218212C4E}">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0EE0E991-7D37-4A1B-A881-4533DEDDEA94}">
      <dgm:prSet custT="1"/>
      <dgm:spPr/>
      <dgm:t>
        <a:bodyPr/>
        <a:lstStyle/>
        <a:p>
          <a:r>
            <a:rPr lang="en-GB" sz="1200" b="0">
              <a:solidFill>
                <a:schemeClr val="tx1"/>
              </a:solidFill>
              <a:effectLst/>
              <a:latin typeface="Cambria" panose="02040503050406030204" pitchFamily="18" charset="0"/>
              <a:ea typeface="Cambria" panose="02040503050406030204" pitchFamily="18" charset="0"/>
            </a:rPr>
            <a:t>AKWA IBOM</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469193E8-1406-47A6-BDC9-5D05F9E10832}" type="parTrans" cxnId="{8400B7CE-4051-4B85-9793-927B0C6B11C3}">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E34F971F-6E38-4DB4-B68C-4081D1942F17}" type="sibTrans" cxnId="{8400B7CE-4051-4B85-9793-927B0C6B11C3}">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55C9FC06-5924-40F6-A19A-BD38197DD6B1}">
      <dgm:prSet custT="1"/>
      <dgm:spPr/>
      <dgm:t>
        <a:bodyPr/>
        <a:lstStyle/>
        <a:p>
          <a:r>
            <a:rPr lang="en-GB" sz="1200" b="0">
              <a:solidFill>
                <a:schemeClr val="tx1"/>
              </a:solidFill>
              <a:effectLst/>
              <a:latin typeface="Cambria" panose="02040503050406030204" pitchFamily="18" charset="0"/>
              <a:ea typeface="Cambria" panose="02040503050406030204" pitchFamily="18" charset="0"/>
            </a:rPr>
            <a:t>BAYELSA</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BBF6AB9E-FA94-48F5-8461-BF9916D1CC45}" type="parTrans" cxnId="{74AD2D67-5F97-4547-B3CF-C0AEA66380A0}">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BD8E1532-6261-458B-A411-494DC267557A}" type="sibTrans" cxnId="{74AD2D67-5F97-4547-B3CF-C0AEA66380A0}">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8171B5D2-BCAC-4FC3-80EC-9358A512101E}">
      <dgm:prSet custT="1"/>
      <dgm:spPr/>
      <dgm:t>
        <a:bodyPr/>
        <a:lstStyle/>
        <a:p>
          <a:r>
            <a:rPr lang="en-GB" sz="1200" b="0">
              <a:solidFill>
                <a:schemeClr val="tx1"/>
              </a:solidFill>
              <a:effectLst/>
              <a:latin typeface="Cambria" panose="02040503050406030204" pitchFamily="18" charset="0"/>
              <a:ea typeface="Cambria" panose="02040503050406030204" pitchFamily="18" charset="0"/>
            </a:rPr>
            <a:t>CROSS RIVER</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7AA254A1-F6FA-4C27-A9C0-7227E8AC5B14}" type="parTrans" cxnId="{4F56C892-AB31-4468-96A6-506A6F8F1010}">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86C08AAD-4A81-4E1E-AF0A-B910556ABFD4}" type="sibTrans" cxnId="{4F56C892-AB31-4468-96A6-506A6F8F1010}">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05931529-B9EB-4D2C-ACF9-42D0D575B993}">
      <dgm:prSet custT="1"/>
      <dgm:spPr/>
      <dgm:t>
        <a:bodyPr/>
        <a:lstStyle/>
        <a:p>
          <a:r>
            <a:rPr lang="en-GB" sz="1200" b="0">
              <a:solidFill>
                <a:schemeClr val="tx1"/>
              </a:solidFill>
              <a:effectLst/>
              <a:latin typeface="Cambria" panose="02040503050406030204" pitchFamily="18" charset="0"/>
              <a:ea typeface="Cambria" panose="02040503050406030204" pitchFamily="18" charset="0"/>
            </a:rPr>
            <a:t>KOGI</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5750BC95-0790-4D9B-BD2A-C571144EB577}" type="parTrans" cxnId="{5EAF54CB-8A8C-4A51-920E-1BADD569A611}">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8FD90CA3-1893-4FF7-ABEB-63F6996EB97D}" type="sibTrans" cxnId="{5EAF54CB-8A8C-4A51-920E-1BADD569A611}">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636B8ED3-452E-4EA2-A8BC-B44FD742A731}">
      <dgm:prSet custT="1"/>
      <dgm:spPr/>
      <dgm:t>
        <a:bodyPr/>
        <a:lstStyle/>
        <a:p>
          <a:r>
            <a:rPr lang="en-GB" sz="1200" b="0">
              <a:solidFill>
                <a:schemeClr val="tx1"/>
              </a:solidFill>
              <a:effectLst/>
              <a:latin typeface="Cambria" panose="02040503050406030204" pitchFamily="18" charset="0"/>
              <a:ea typeface="Cambria" panose="02040503050406030204" pitchFamily="18" charset="0"/>
            </a:rPr>
            <a:t>KATSINA</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3CF34D18-9529-4849-9288-B282D38273FC}" type="parTrans" cxnId="{4A44EC21-D170-4B1D-A3CE-213801158E8C}">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31EA6CD9-A51F-48EB-8CB9-BA2B9D975B45}" type="sibTrans" cxnId="{4A44EC21-D170-4B1D-A3CE-213801158E8C}">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2D304CEB-2C37-4CC1-B05F-92A0ADCC7D78}">
      <dgm:prSet custT="1"/>
      <dgm:spPr/>
      <dgm:t>
        <a:bodyPr/>
        <a:lstStyle/>
        <a:p>
          <a:r>
            <a:rPr lang="en-GB" sz="1200" b="0">
              <a:solidFill>
                <a:schemeClr val="tx1"/>
              </a:solidFill>
              <a:effectLst/>
              <a:latin typeface="Cambria" panose="02040503050406030204" pitchFamily="18" charset="0"/>
              <a:ea typeface="Cambria" panose="02040503050406030204" pitchFamily="18" charset="0"/>
            </a:rPr>
            <a:t>NIGER</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27D0C401-4777-4620-A8F8-1214D3B77015}" type="parTrans" cxnId="{B426D998-EEFC-4E2D-9A41-81F10F1E2107}">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5FAA0733-937C-4F0D-91F4-0C6505DD4BDA}" type="sibTrans" cxnId="{B426D998-EEFC-4E2D-9A41-81F10F1E2107}">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AA83FB25-3FF4-4EA5-B9D2-5969694B4644}">
      <dgm:prSet custT="1"/>
      <dgm:spPr/>
      <dgm:t>
        <a:bodyPr/>
        <a:lstStyle/>
        <a:p>
          <a:r>
            <a:rPr lang="en-GB" sz="1200" b="0">
              <a:solidFill>
                <a:schemeClr val="tx1"/>
              </a:solidFill>
              <a:effectLst/>
              <a:latin typeface="Cambria" panose="02040503050406030204" pitchFamily="18" charset="0"/>
              <a:ea typeface="Cambria" panose="02040503050406030204" pitchFamily="18" charset="0"/>
            </a:rPr>
            <a:t>RIVERS</a:t>
          </a:r>
        </a:p>
        <a:p>
          <a:r>
            <a:rPr lang="en-GB" sz="1200" b="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86F78A93-0030-4EF0-A5A3-4C882D60CB9F}" type="parTrans" cxnId="{0CAC244F-C067-45AE-9706-DD6D4FD25771}">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0041BEDB-E19D-4E06-A3A5-3409AF26B1CF}" type="sibTrans" cxnId="{0CAC244F-C067-45AE-9706-DD6D4FD25771}">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693A208D-C3F2-4926-968E-30153532DE54}">
      <dgm:prSet custT="1"/>
      <dgm:spPr>
        <a:solidFill>
          <a:srgbClr val="FFC000"/>
        </a:solidFill>
      </dgm:spPr>
      <dgm:t>
        <a:bodyPr/>
        <a:lstStyle/>
        <a:p>
          <a:r>
            <a:rPr lang="en-GB" sz="1200" b="0" dirty="0">
              <a:solidFill>
                <a:schemeClr val="tx1"/>
              </a:solidFill>
              <a:effectLst/>
              <a:latin typeface="Cambria" panose="02040503050406030204" pitchFamily="18" charset="0"/>
              <a:ea typeface="Cambria" panose="02040503050406030204" pitchFamily="18" charset="0"/>
            </a:rPr>
            <a:t>GHANA</a:t>
          </a:r>
        </a:p>
        <a:p>
          <a:r>
            <a:rPr lang="en-GB" sz="1200" b="0" dirty="0">
              <a:solidFill>
                <a:schemeClr val="tx1"/>
              </a:solidFill>
              <a:effectLst/>
              <a:latin typeface="Cambria" panose="02040503050406030204" pitchFamily="18" charset="0"/>
              <a:ea typeface="Cambria" panose="02040503050406030204" pitchFamily="18" charset="0"/>
            </a:rPr>
            <a:t>0.3%</a:t>
          </a:r>
          <a:endParaRPr lang="x-none" sz="1200" b="0" dirty="0">
            <a:solidFill>
              <a:schemeClr val="tx1"/>
            </a:solidFill>
            <a:effectLst/>
            <a:latin typeface="Cambria" panose="02040503050406030204" pitchFamily="18" charset="0"/>
            <a:ea typeface="Cambria" panose="02040503050406030204" pitchFamily="18" charset="0"/>
          </a:endParaRPr>
        </a:p>
      </dgm:t>
    </dgm:pt>
    <dgm:pt modelId="{FCB0B3C1-AD94-4B93-83E7-61DB4A8464EB}" type="parTrans" cxnId="{C3875B96-F112-4FCD-B19F-4D1175107A38}">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DA59437F-74DD-4406-9991-E9AEA7E497B1}" type="sibTrans" cxnId="{C3875B96-F112-4FCD-B19F-4D1175107A38}">
      <dgm:prSet/>
      <dgm:spPr/>
      <dgm:t>
        <a:bodyPr/>
        <a:lstStyle/>
        <a:p>
          <a:endParaRPr lang="x-none" sz="1200" b="0">
            <a:solidFill>
              <a:schemeClr val="tx1"/>
            </a:solidFill>
            <a:effectLst/>
            <a:latin typeface="Cambria" panose="02040503050406030204" pitchFamily="18" charset="0"/>
            <a:ea typeface="Cambria" panose="02040503050406030204" pitchFamily="18" charset="0"/>
          </a:endParaRPr>
        </a:p>
      </dgm:t>
    </dgm:pt>
    <dgm:pt modelId="{E1EB2549-1987-4490-8B14-B3D7D8DA1E08}" type="pres">
      <dgm:prSet presAssocID="{3A4A5F4C-891B-4F4B-84F5-6F9FDD225B51}" presName="diagram" presStyleCnt="0">
        <dgm:presLayoutVars>
          <dgm:dir/>
          <dgm:resizeHandles val="exact"/>
        </dgm:presLayoutVars>
      </dgm:prSet>
      <dgm:spPr/>
      <dgm:t>
        <a:bodyPr/>
        <a:lstStyle/>
        <a:p>
          <a:endParaRPr lang="en-US"/>
        </a:p>
      </dgm:t>
    </dgm:pt>
    <dgm:pt modelId="{3606BBEE-973B-4E33-B656-7D4C7FCB7854}" type="pres">
      <dgm:prSet presAssocID="{F90B8374-8280-486D-808C-BE95C9131162}" presName="node" presStyleLbl="node1" presStyleIdx="0" presStyleCnt="25" custLinFactNeighborY="528">
        <dgm:presLayoutVars>
          <dgm:bulletEnabled val="1"/>
        </dgm:presLayoutVars>
      </dgm:prSet>
      <dgm:spPr/>
      <dgm:t>
        <a:bodyPr/>
        <a:lstStyle/>
        <a:p>
          <a:endParaRPr lang="en-US"/>
        </a:p>
      </dgm:t>
    </dgm:pt>
    <dgm:pt modelId="{E2A0EB09-44F9-4038-A3C9-D28AF19A4776}" type="pres">
      <dgm:prSet presAssocID="{CC6FE6FF-DE2C-4D48-B9BC-9D91B2BA517F}" presName="sibTrans" presStyleCnt="0"/>
      <dgm:spPr/>
    </dgm:pt>
    <dgm:pt modelId="{628BB92C-D088-4FBC-A4BA-9169BE1EA1B2}" type="pres">
      <dgm:prSet presAssocID="{5C47B924-84A7-4B8A-921D-8275E7D39E7F}" presName="node" presStyleLbl="node1" presStyleIdx="1" presStyleCnt="25" custLinFactNeighborY="528">
        <dgm:presLayoutVars>
          <dgm:bulletEnabled val="1"/>
        </dgm:presLayoutVars>
      </dgm:prSet>
      <dgm:spPr/>
      <dgm:t>
        <a:bodyPr/>
        <a:lstStyle/>
        <a:p>
          <a:endParaRPr lang="en-US"/>
        </a:p>
      </dgm:t>
    </dgm:pt>
    <dgm:pt modelId="{91A8AB7C-1A40-4130-9495-0956238C8DAA}" type="pres">
      <dgm:prSet presAssocID="{4EA31362-9EAA-4974-A055-E1D2621C83BC}" presName="sibTrans" presStyleCnt="0"/>
      <dgm:spPr/>
    </dgm:pt>
    <dgm:pt modelId="{9FE3C55F-4ACC-471E-BB71-812D21400FCE}" type="pres">
      <dgm:prSet presAssocID="{71C08D69-7B41-43AF-AF44-B4C06D3D92AB}" presName="node" presStyleLbl="node1" presStyleIdx="2" presStyleCnt="25" custLinFactNeighborY="528">
        <dgm:presLayoutVars>
          <dgm:bulletEnabled val="1"/>
        </dgm:presLayoutVars>
      </dgm:prSet>
      <dgm:spPr/>
      <dgm:t>
        <a:bodyPr/>
        <a:lstStyle/>
        <a:p>
          <a:endParaRPr lang="en-US"/>
        </a:p>
      </dgm:t>
    </dgm:pt>
    <dgm:pt modelId="{ED5A5467-AA81-43E1-8CB0-A4E8A628470A}" type="pres">
      <dgm:prSet presAssocID="{4B5BAD33-E4A7-44A8-A5F4-867EB3A2E8F6}" presName="sibTrans" presStyleCnt="0"/>
      <dgm:spPr/>
    </dgm:pt>
    <dgm:pt modelId="{9C6A6B80-8306-445A-BE74-57535560370D}" type="pres">
      <dgm:prSet presAssocID="{47646986-25CA-4E4F-8660-04293BB09443}" presName="node" presStyleLbl="node1" presStyleIdx="3" presStyleCnt="25">
        <dgm:presLayoutVars>
          <dgm:bulletEnabled val="1"/>
        </dgm:presLayoutVars>
      </dgm:prSet>
      <dgm:spPr/>
      <dgm:t>
        <a:bodyPr/>
        <a:lstStyle/>
        <a:p>
          <a:endParaRPr lang="en-US"/>
        </a:p>
      </dgm:t>
    </dgm:pt>
    <dgm:pt modelId="{A936A88F-ACDA-4137-BC35-3CB16CC3D9C8}" type="pres">
      <dgm:prSet presAssocID="{FDC13463-5269-452C-A746-EA401856DB78}" presName="sibTrans" presStyleCnt="0"/>
      <dgm:spPr/>
    </dgm:pt>
    <dgm:pt modelId="{43BC39F0-64C5-41F7-AE63-002F441CA469}" type="pres">
      <dgm:prSet presAssocID="{323F13A8-98E0-4D65-BA59-D44444662889}" presName="node" presStyleLbl="node1" presStyleIdx="4" presStyleCnt="25">
        <dgm:presLayoutVars>
          <dgm:bulletEnabled val="1"/>
        </dgm:presLayoutVars>
      </dgm:prSet>
      <dgm:spPr/>
      <dgm:t>
        <a:bodyPr/>
        <a:lstStyle/>
        <a:p>
          <a:endParaRPr lang="en-US"/>
        </a:p>
      </dgm:t>
    </dgm:pt>
    <dgm:pt modelId="{7A5CA5FD-949E-4DA3-AAB9-9BBD9B079CDE}" type="pres">
      <dgm:prSet presAssocID="{B2E38FEF-5DF6-40E1-B2DD-67823BC25C59}" presName="sibTrans" presStyleCnt="0"/>
      <dgm:spPr/>
    </dgm:pt>
    <dgm:pt modelId="{B4785D15-D2C1-4EA2-AF5E-B0AF504D3544}" type="pres">
      <dgm:prSet presAssocID="{FD9F8B62-F45D-467F-80D6-7C1B5941F493}" presName="node" presStyleLbl="node1" presStyleIdx="5" presStyleCnt="25" custLinFactNeighborY="528">
        <dgm:presLayoutVars>
          <dgm:bulletEnabled val="1"/>
        </dgm:presLayoutVars>
      </dgm:prSet>
      <dgm:spPr>
        <a:xfrm>
          <a:off x="4625717" y="217635"/>
          <a:ext cx="840216" cy="504129"/>
        </a:xfrm>
        <a:prstGeom prst="rect">
          <a:avLst/>
        </a:prstGeom>
      </dgm:spPr>
      <dgm:t>
        <a:bodyPr/>
        <a:lstStyle/>
        <a:p>
          <a:endParaRPr lang="en-US"/>
        </a:p>
      </dgm:t>
    </dgm:pt>
    <dgm:pt modelId="{B8FE612E-893C-4793-88D5-E6765A076BCF}" type="pres">
      <dgm:prSet presAssocID="{7C1C7CBC-4970-4489-BCAA-BC25E4E9574D}" presName="sibTrans" presStyleCnt="0"/>
      <dgm:spPr/>
    </dgm:pt>
    <dgm:pt modelId="{439B1D1E-422C-4F11-9F6B-49DAD9288009}" type="pres">
      <dgm:prSet presAssocID="{ED9784BD-AAD9-4947-925B-E2DF89D6AC2B}" presName="node" presStyleLbl="node1" presStyleIdx="6" presStyleCnt="25" custLinFactNeighborX="-356" custLinFactNeighborY="2297">
        <dgm:presLayoutVars>
          <dgm:bulletEnabled val="1"/>
        </dgm:presLayoutVars>
      </dgm:prSet>
      <dgm:spPr/>
      <dgm:t>
        <a:bodyPr/>
        <a:lstStyle/>
        <a:p>
          <a:endParaRPr lang="en-US"/>
        </a:p>
      </dgm:t>
    </dgm:pt>
    <dgm:pt modelId="{243A66A3-524F-42DF-81BE-23A673D1CB23}" type="pres">
      <dgm:prSet presAssocID="{2189ACFC-14E3-401D-A7B5-E16319405037}" presName="sibTrans" presStyleCnt="0"/>
      <dgm:spPr/>
    </dgm:pt>
    <dgm:pt modelId="{6DCAB48B-1918-4569-909F-DCE888FF438B}" type="pres">
      <dgm:prSet presAssocID="{DA048E43-D4F1-48E8-8BD5-0CE782C8FD22}" presName="node" presStyleLbl="node1" presStyleIdx="7" presStyleCnt="25" custLinFactNeighborX="-197" custLinFactNeighborY="3952">
        <dgm:presLayoutVars>
          <dgm:bulletEnabled val="1"/>
        </dgm:presLayoutVars>
      </dgm:prSet>
      <dgm:spPr/>
      <dgm:t>
        <a:bodyPr/>
        <a:lstStyle/>
        <a:p>
          <a:endParaRPr lang="en-US"/>
        </a:p>
      </dgm:t>
    </dgm:pt>
    <dgm:pt modelId="{2FF23FB6-7C06-43AE-91FB-2CC875C3D821}" type="pres">
      <dgm:prSet presAssocID="{A607A2CD-DCCA-4358-9277-9A4D555188C3}" presName="sibTrans" presStyleCnt="0"/>
      <dgm:spPr/>
    </dgm:pt>
    <dgm:pt modelId="{2794C2C7-7FDD-4BC8-B20E-6D4EBA0F3EA1}" type="pres">
      <dgm:prSet presAssocID="{BBBF0CDA-404B-423C-A3E0-9807F9C37C7B}" presName="node" presStyleLbl="node1" presStyleIdx="8" presStyleCnt="25" custLinFactNeighborX="2061" custLinFactNeighborY="3343">
        <dgm:presLayoutVars>
          <dgm:bulletEnabled val="1"/>
        </dgm:presLayoutVars>
      </dgm:prSet>
      <dgm:spPr/>
      <dgm:t>
        <a:bodyPr/>
        <a:lstStyle/>
        <a:p>
          <a:endParaRPr lang="en-US"/>
        </a:p>
      </dgm:t>
    </dgm:pt>
    <dgm:pt modelId="{B602ECB5-23F3-40AE-9883-CBBC0CD6EE04}" type="pres">
      <dgm:prSet presAssocID="{F25EA108-9AA9-4093-9CDF-63D1A61751E9}" presName="sibTrans" presStyleCnt="0"/>
      <dgm:spPr/>
    </dgm:pt>
    <dgm:pt modelId="{91EFFE46-0427-40D4-A428-59EEC2BA151B}" type="pres">
      <dgm:prSet presAssocID="{22190079-78D7-4FA0-AEC1-36FDC5A24364}" presName="node" presStyleLbl="node1" presStyleIdx="9" presStyleCnt="25" custLinFactNeighborX="19" custLinFactNeighborY="1851">
        <dgm:presLayoutVars>
          <dgm:bulletEnabled val="1"/>
        </dgm:presLayoutVars>
      </dgm:prSet>
      <dgm:spPr/>
      <dgm:t>
        <a:bodyPr/>
        <a:lstStyle/>
        <a:p>
          <a:endParaRPr lang="en-US"/>
        </a:p>
      </dgm:t>
    </dgm:pt>
    <dgm:pt modelId="{2FFD6CF5-AB93-4F46-B8AF-BBF7EC672A79}" type="pres">
      <dgm:prSet presAssocID="{01C77667-F008-45FD-8491-637C4A9F6158}" presName="sibTrans" presStyleCnt="0"/>
      <dgm:spPr/>
    </dgm:pt>
    <dgm:pt modelId="{C4058401-3E30-4FF6-85E8-30947D79FE7C}" type="pres">
      <dgm:prSet presAssocID="{A3C1BD3E-34C8-4BF3-B859-091FCBFA6D07}" presName="node" presStyleLbl="node1" presStyleIdx="10" presStyleCnt="25" custLinFactNeighborX="-356" custLinFactNeighborY="2728">
        <dgm:presLayoutVars>
          <dgm:bulletEnabled val="1"/>
        </dgm:presLayoutVars>
      </dgm:prSet>
      <dgm:spPr/>
      <dgm:t>
        <a:bodyPr/>
        <a:lstStyle/>
        <a:p>
          <a:endParaRPr lang="en-US"/>
        </a:p>
      </dgm:t>
    </dgm:pt>
    <dgm:pt modelId="{B2997F66-8A6D-4C55-B416-8BF0E60541DE}" type="pres">
      <dgm:prSet presAssocID="{D3F32C15-F90C-400C-B4CB-18720521B777}" presName="sibTrans" presStyleCnt="0"/>
      <dgm:spPr/>
    </dgm:pt>
    <dgm:pt modelId="{85B1011E-ABFC-4BFC-BCB1-79E82CB69399}" type="pres">
      <dgm:prSet presAssocID="{44DE9126-E0A9-477B-864F-3A3B171BAD09}" presName="node" presStyleLbl="node1" presStyleIdx="11" presStyleCnt="25" custLinFactNeighborX="-356" custLinFactNeighborY="2297">
        <dgm:presLayoutVars>
          <dgm:bulletEnabled val="1"/>
        </dgm:presLayoutVars>
      </dgm:prSet>
      <dgm:spPr/>
      <dgm:t>
        <a:bodyPr/>
        <a:lstStyle/>
        <a:p>
          <a:endParaRPr lang="en-US"/>
        </a:p>
      </dgm:t>
    </dgm:pt>
    <dgm:pt modelId="{F1E24AC0-594B-436F-85ED-DD4A2AFA2934}" type="pres">
      <dgm:prSet presAssocID="{918BED35-27D4-4268-BDD8-CD633CD0330F}" presName="sibTrans" presStyleCnt="0"/>
      <dgm:spPr/>
    </dgm:pt>
    <dgm:pt modelId="{5F37783C-D4E9-40AA-A7D3-BFCA6730C562}" type="pres">
      <dgm:prSet presAssocID="{FA7F9102-F08E-4D9B-BE7C-7A427CF83C8E}" presName="node" presStyleLbl="node1" presStyleIdx="12" presStyleCnt="25" custLinFactNeighborX="852" custLinFactNeighborY="2297">
        <dgm:presLayoutVars>
          <dgm:bulletEnabled val="1"/>
        </dgm:presLayoutVars>
      </dgm:prSet>
      <dgm:spPr/>
      <dgm:t>
        <a:bodyPr/>
        <a:lstStyle/>
        <a:p>
          <a:endParaRPr lang="en-US"/>
        </a:p>
      </dgm:t>
    </dgm:pt>
    <dgm:pt modelId="{4BAB3636-A537-48A5-9E1E-0AD0374368B5}" type="pres">
      <dgm:prSet presAssocID="{90FB67C8-7FCD-4594-95F8-F6B4CDBDB9D1}" presName="sibTrans" presStyleCnt="0"/>
      <dgm:spPr/>
    </dgm:pt>
    <dgm:pt modelId="{056AF48A-DB92-49D2-95AB-8CCDC52E024A}" type="pres">
      <dgm:prSet presAssocID="{14C73973-8D16-42F7-8A4A-BC00501719C0}" presName="node" presStyleLbl="node1" presStyleIdx="13" presStyleCnt="25" custLinFactNeighborX="852" custLinFactNeighborY="2297">
        <dgm:presLayoutVars>
          <dgm:bulletEnabled val="1"/>
        </dgm:presLayoutVars>
      </dgm:prSet>
      <dgm:spPr/>
      <dgm:t>
        <a:bodyPr/>
        <a:lstStyle/>
        <a:p>
          <a:endParaRPr lang="en-US"/>
        </a:p>
      </dgm:t>
    </dgm:pt>
    <dgm:pt modelId="{FF0AEEDF-DAF7-4689-BD7A-77D7CF29C142}" type="pres">
      <dgm:prSet presAssocID="{422478FD-8E9F-40C9-ABF1-36CC8225A239}" presName="sibTrans" presStyleCnt="0"/>
      <dgm:spPr/>
    </dgm:pt>
    <dgm:pt modelId="{043F09D1-06B0-4FD9-9BAF-358CC95727F1}" type="pres">
      <dgm:prSet presAssocID="{0AA0F79E-D3EE-4697-BA3D-1D32C09D2B8A}" presName="node" presStyleLbl="node1" presStyleIdx="14" presStyleCnt="25" custLinFactNeighborX="-1208" custLinFactNeighborY="2297">
        <dgm:presLayoutVars>
          <dgm:bulletEnabled val="1"/>
        </dgm:presLayoutVars>
      </dgm:prSet>
      <dgm:spPr/>
      <dgm:t>
        <a:bodyPr/>
        <a:lstStyle/>
        <a:p>
          <a:endParaRPr lang="en-US"/>
        </a:p>
      </dgm:t>
    </dgm:pt>
    <dgm:pt modelId="{7478C51A-69FB-4042-9D89-5A9467E4B663}" type="pres">
      <dgm:prSet presAssocID="{03453C9D-9364-45C5-9605-841984AE9198}" presName="sibTrans" presStyleCnt="0"/>
      <dgm:spPr/>
    </dgm:pt>
    <dgm:pt modelId="{61107B8A-BD8B-43FD-B37A-8CADA1F04092}" type="pres">
      <dgm:prSet presAssocID="{C73FF7A1-3B7C-4E82-8318-58E8CCD19382}" presName="node" presStyleLbl="node1" presStyleIdx="15" presStyleCnt="25" custLinFactNeighborX="-1208" custLinFactNeighborY="528">
        <dgm:presLayoutVars>
          <dgm:bulletEnabled val="1"/>
        </dgm:presLayoutVars>
      </dgm:prSet>
      <dgm:spPr/>
      <dgm:t>
        <a:bodyPr/>
        <a:lstStyle/>
        <a:p>
          <a:endParaRPr lang="en-US"/>
        </a:p>
      </dgm:t>
    </dgm:pt>
    <dgm:pt modelId="{419618A0-8E51-4400-9C51-5566E9311E09}" type="pres">
      <dgm:prSet presAssocID="{7F30878A-D501-4757-AC99-E005C77806DF}" presName="sibTrans" presStyleCnt="0"/>
      <dgm:spPr/>
    </dgm:pt>
    <dgm:pt modelId="{76308664-2574-4E13-BE5E-5E9155CDE28E}" type="pres">
      <dgm:prSet presAssocID="{93710006-D5C7-4353-AFE7-757B3440E2C0}" presName="node" presStyleLbl="node1" presStyleIdx="16" presStyleCnt="25" custLinFactNeighborX="-5117" custLinFactNeighborY="-10">
        <dgm:presLayoutVars>
          <dgm:bulletEnabled val="1"/>
        </dgm:presLayoutVars>
      </dgm:prSet>
      <dgm:spPr/>
      <dgm:t>
        <a:bodyPr/>
        <a:lstStyle/>
        <a:p>
          <a:endParaRPr lang="en-US"/>
        </a:p>
      </dgm:t>
    </dgm:pt>
    <dgm:pt modelId="{FA65C885-DE3D-4C0A-B363-1E66E0741022}" type="pres">
      <dgm:prSet presAssocID="{D390486E-3811-4794-9319-9C23CA448DAA}" presName="sibTrans" presStyleCnt="0"/>
      <dgm:spPr/>
    </dgm:pt>
    <dgm:pt modelId="{CE844D9D-578B-4574-B7D8-958B5CFC64C9}" type="pres">
      <dgm:prSet presAssocID="{0EE0E991-7D37-4A1B-A881-4533DEDDEA94}" presName="node" presStyleLbl="node1" presStyleIdx="17" presStyleCnt="25" custLinFactNeighborX="-1208" custLinFactNeighborY="1231">
        <dgm:presLayoutVars>
          <dgm:bulletEnabled val="1"/>
        </dgm:presLayoutVars>
      </dgm:prSet>
      <dgm:spPr/>
      <dgm:t>
        <a:bodyPr/>
        <a:lstStyle/>
        <a:p>
          <a:endParaRPr lang="en-US"/>
        </a:p>
      </dgm:t>
    </dgm:pt>
    <dgm:pt modelId="{992CA422-67D2-47FE-931E-862FC7F7D07D}" type="pres">
      <dgm:prSet presAssocID="{E34F971F-6E38-4DB4-B68C-4081D1942F17}" presName="sibTrans" presStyleCnt="0"/>
      <dgm:spPr/>
    </dgm:pt>
    <dgm:pt modelId="{C7CF5BE2-50F8-489F-A136-F0EF9D65BC3A}" type="pres">
      <dgm:prSet presAssocID="{55C9FC06-5924-40F6-A19A-BD38197DD6B1}" presName="node" presStyleLbl="node1" presStyleIdx="18" presStyleCnt="25" custLinFactNeighborX="1207" custLinFactNeighborY="1231">
        <dgm:presLayoutVars>
          <dgm:bulletEnabled val="1"/>
        </dgm:presLayoutVars>
      </dgm:prSet>
      <dgm:spPr/>
      <dgm:t>
        <a:bodyPr/>
        <a:lstStyle/>
        <a:p>
          <a:endParaRPr lang="en-US"/>
        </a:p>
      </dgm:t>
    </dgm:pt>
    <dgm:pt modelId="{BF287403-EE82-459E-9C96-3E6C9E6E8B04}" type="pres">
      <dgm:prSet presAssocID="{BD8E1532-6261-458B-A411-494DC267557A}" presName="sibTrans" presStyleCnt="0"/>
      <dgm:spPr/>
    </dgm:pt>
    <dgm:pt modelId="{37985B4B-F41B-4507-AD99-447A6F405C4F}" type="pres">
      <dgm:prSet presAssocID="{8171B5D2-BCAC-4FC3-80EC-9358A512101E}" presName="node" presStyleLbl="node1" presStyleIdx="19" presStyleCnt="25" custLinFactNeighborX="-833" custLinFactNeighborY="1759">
        <dgm:presLayoutVars>
          <dgm:bulletEnabled val="1"/>
        </dgm:presLayoutVars>
      </dgm:prSet>
      <dgm:spPr/>
      <dgm:t>
        <a:bodyPr/>
        <a:lstStyle/>
        <a:p>
          <a:endParaRPr lang="en-US"/>
        </a:p>
      </dgm:t>
    </dgm:pt>
    <dgm:pt modelId="{D5D697A0-65C7-4E9D-9B7B-C5A6FAF60DD3}" type="pres">
      <dgm:prSet presAssocID="{86C08AAD-4A81-4E1E-AF0A-B910556ABFD4}" presName="sibTrans" presStyleCnt="0"/>
      <dgm:spPr/>
    </dgm:pt>
    <dgm:pt modelId="{4F6BBD3E-4993-4A80-AEE0-BA1E5BDEDF1C}" type="pres">
      <dgm:prSet presAssocID="{05931529-B9EB-4D2C-ACF9-42D0D575B993}" presName="node" presStyleLbl="node1" presStyleIdx="20" presStyleCnt="25" custLinFactNeighborX="-1208" custLinFactNeighborY="528">
        <dgm:presLayoutVars>
          <dgm:bulletEnabled val="1"/>
        </dgm:presLayoutVars>
      </dgm:prSet>
      <dgm:spPr/>
      <dgm:t>
        <a:bodyPr/>
        <a:lstStyle/>
        <a:p>
          <a:endParaRPr lang="en-US"/>
        </a:p>
      </dgm:t>
    </dgm:pt>
    <dgm:pt modelId="{3544C35F-5AC4-4C86-B1D5-7694C6FDC17D}" type="pres">
      <dgm:prSet presAssocID="{8FD90CA3-1893-4FF7-ABEB-63F6996EB97D}" presName="sibTrans" presStyleCnt="0"/>
      <dgm:spPr/>
    </dgm:pt>
    <dgm:pt modelId="{D47C6A20-B556-4E95-AFEE-8377A8E1EBB6}" type="pres">
      <dgm:prSet presAssocID="{636B8ED3-452E-4EA2-A8BC-B44FD742A731}" presName="node" presStyleLbl="node1" presStyleIdx="21" presStyleCnt="25" custLinFactNeighborX="-1208" custLinFactNeighborY="528">
        <dgm:presLayoutVars>
          <dgm:bulletEnabled val="1"/>
        </dgm:presLayoutVars>
      </dgm:prSet>
      <dgm:spPr/>
      <dgm:t>
        <a:bodyPr/>
        <a:lstStyle/>
        <a:p>
          <a:endParaRPr lang="en-US"/>
        </a:p>
      </dgm:t>
    </dgm:pt>
    <dgm:pt modelId="{68B993BE-327A-458C-9CAA-4D09F5836495}" type="pres">
      <dgm:prSet presAssocID="{31EA6CD9-A51F-48EB-8CB9-BA2B9D975B45}" presName="sibTrans" presStyleCnt="0"/>
      <dgm:spPr/>
    </dgm:pt>
    <dgm:pt modelId="{B96E2DA4-2DCA-4490-BDB5-157C32586E18}" type="pres">
      <dgm:prSet presAssocID="{2D304CEB-2C37-4CC1-B05F-92A0ADCC7D78}" presName="node" presStyleLbl="node1" presStyleIdx="22" presStyleCnt="25" custLinFactNeighborX="-142" custLinFactNeighborY="908">
        <dgm:presLayoutVars>
          <dgm:bulletEnabled val="1"/>
        </dgm:presLayoutVars>
      </dgm:prSet>
      <dgm:spPr/>
      <dgm:t>
        <a:bodyPr/>
        <a:lstStyle/>
        <a:p>
          <a:endParaRPr lang="en-US"/>
        </a:p>
      </dgm:t>
    </dgm:pt>
    <dgm:pt modelId="{12FED492-5A92-4821-AB22-0707384BC14E}" type="pres">
      <dgm:prSet presAssocID="{5FAA0733-937C-4F0D-91F4-0C6505DD4BDA}" presName="sibTrans" presStyleCnt="0"/>
      <dgm:spPr/>
    </dgm:pt>
    <dgm:pt modelId="{B7A11B82-BA00-44D7-BAE6-A2CD490FB68B}" type="pres">
      <dgm:prSet presAssocID="{AA83FB25-3FF4-4EA5-B9D2-5969694B4644}" presName="node" presStyleLbl="node1" presStyleIdx="23" presStyleCnt="25" custLinFactNeighborX="2913" custLinFactNeighborY="380">
        <dgm:presLayoutVars>
          <dgm:bulletEnabled val="1"/>
        </dgm:presLayoutVars>
      </dgm:prSet>
      <dgm:spPr/>
      <dgm:t>
        <a:bodyPr/>
        <a:lstStyle/>
        <a:p>
          <a:endParaRPr lang="en-US"/>
        </a:p>
      </dgm:t>
    </dgm:pt>
    <dgm:pt modelId="{8352F468-4079-4B1D-8698-0889A8425371}" type="pres">
      <dgm:prSet presAssocID="{0041BEDB-E19D-4E06-A3A5-3409AF26B1CF}" presName="sibTrans" presStyleCnt="0"/>
      <dgm:spPr/>
    </dgm:pt>
    <dgm:pt modelId="{45DA6A22-1E9D-4E71-85FC-72CBEA0A4627}" type="pres">
      <dgm:prSet presAssocID="{693A208D-C3F2-4926-968E-30153532DE54}" presName="node" presStyleLbl="node1" presStyleIdx="24" presStyleCnt="25" custLinFactNeighborX="375" custLinFactNeighborY="908">
        <dgm:presLayoutVars>
          <dgm:bulletEnabled val="1"/>
        </dgm:presLayoutVars>
      </dgm:prSet>
      <dgm:spPr/>
      <dgm:t>
        <a:bodyPr/>
        <a:lstStyle/>
        <a:p>
          <a:endParaRPr lang="en-US"/>
        </a:p>
      </dgm:t>
    </dgm:pt>
  </dgm:ptLst>
  <dgm:cxnLst>
    <dgm:cxn modelId="{910D6460-9F47-4B4E-BA7D-E9749E925B95}" type="presOf" srcId="{0EE0E991-7D37-4A1B-A881-4533DEDDEA94}" destId="{CE844D9D-578B-4574-B7D8-958B5CFC64C9}" srcOrd="0" destOrd="0" presId="urn:microsoft.com/office/officeart/2005/8/layout/default"/>
    <dgm:cxn modelId="{890C39FF-E331-4E2A-B268-8E00911B6161}" type="presOf" srcId="{47646986-25CA-4E4F-8660-04293BB09443}" destId="{9C6A6B80-8306-445A-BE74-57535560370D}" srcOrd="0" destOrd="0" presId="urn:microsoft.com/office/officeart/2005/8/layout/default"/>
    <dgm:cxn modelId="{4F56C892-AB31-4468-96A6-506A6F8F1010}" srcId="{3A4A5F4C-891B-4F4B-84F5-6F9FDD225B51}" destId="{8171B5D2-BCAC-4FC3-80EC-9358A512101E}" srcOrd="19" destOrd="0" parTransId="{7AA254A1-F6FA-4C27-A9C0-7227E8AC5B14}" sibTransId="{86C08AAD-4A81-4E1E-AF0A-B910556ABFD4}"/>
    <dgm:cxn modelId="{AE965050-998D-44ED-8A79-7A38365B0C51}" type="presOf" srcId="{14C73973-8D16-42F7-8A4A-BC00501719C0}" destId="{056AF48A-DB92-49D2-95AB-8CCDC52E024A}" srcOrd="0" destOrd="0" presId="urn:microsoft.com/office/officeart/2005/8/layout/default"/>
    <dgm:cxn modelId="{4A44EC21-D170-4B1D-A3CE-213801158E8C}" srcId="{3A4A5F4C-891B-4F4B-84F5-6F9FDD225B51}" destId="{636B8ED3-452E-4EA2-A8BC-B44FD742A731}" srcOrd="21" destOrd="0" parTransId="{3CF34D18-9529-4849-9288-B282D38273FC}" sibTransId="{31EA6CD9-A51F-48EB-8CB9-BA2B9D975B45}"/>
    <dgm:cxn modelId="{73D0A443-F635-4A3B-B86A-DABFD2D997FA}" type="presOf" srcId="{FA7F9102-F08E-4D9B-BE7C-7A427CF83C8E}" destId="{5F37783C-D4E9-40AA-A7D3-BFCA6730C562}" srcOrd="0" destOrd="0" presId="urn:microsoft.com/office/officeart/2005/8/layout/default"/>
    <dgm:cxn modelId="{8400B7CE-4051-4B85-9793-927B0C6B11C3}" srcId="{3A4A5F4C-891B-4F4B-84F5-6F9FDD225B51}" destId="{0EE0E991-7D37-4A1B-A881-4533DEDDEA94}" srcOrd="17" destOrd="0" parTransId="{469193E8-1406-47A6-BDC9-5D05F9E10832}" sibTransId="{E34F971F-6E38-4DB4-B68C-4081D1942F17}"/>
    <dgm:cxn modelId="{8C65872A-E7F8-4637-9A44-048142759D65}" type="presOf" srcId="{DA048E43-D4F1-48E8-8BD5-0CE782C8FD22}" destId="{6DCAB48B-1918-4569-909F-DCE888FF438B}" srcOrd="0" destOrd="0" presId="urn:microsoft.com/office/officeart/2005/8/layout/default"/>
    <dgm:cxn modelId="{BC7D56C4-0D39-40CA-9488-6BB0E54CF826}" type="presOf" srcId="{C73FF7A1-3B7C-4E82-8318-58E8CCD19382}" destId="{61107B8A-BD8B-43FD-B37A-8CADA1F04092}" srcOrd="0" destOrd="0" presId="urn:microsoft.com/office/officeart/2005/8/layout/default"/>
    <dgm:cxn modelId="{410699CC-4436-4588-B5F6-41C750CC64C7}" srcId="{3A4A5F4C-891B-4F4B-84F5-6F9FDD225B51}" destId="{323F13A8-98E0-4D65-BA59-D44444662889}" srcOrd="4" destOrd="0" parTransId="{7CC3B7B7-C577-4B76-9F0B-086E233C369D}" sibTransId="{B2E38FEF-5DF6-40E1-B2DD-67823BC25C59}"/>
    <dgm:cxn modelId="{DE0256FB-F9B2-419F-8A01-FD27041841F0}" srcId="{3A4A5F4C-891B-4F4B-84F5-6F9FDD225B51}" destId="{A3C1BD3E-34C8-4BF3-B859-091FCBFA6D07}" srcOrd="10" destOrd="0" parTransId="{640FA665-FAF3-41BC-B3EF-D93F368DF994}" sibTransId="{D3F32C15-F90C-400C-B4CB-18720521B777}"/>
    <dgm:cxn modelId="{E67A782E-EAB1-4089-8191-37A03142EA28}" srcId="{3A4A5F4C-891B-4F4B-84F5-6F9FDD225B51}" destId="{DA048E43-D4F1-48E8-8BD5-0CE782C8FD22}" srcOrd="7" destOrd="0" parTransId="{E35FBB77-C756-4CD2-A082-1839A1234B7D}" sibTransId="{A607A2CD-DCCA-4358-9277-9A4D555188C3}"/>
    <dgm:cxn modelId="{0C6FD4FC-0DFD-466F-BB96-22617CFDFB03}" type="presOf" srcId="{A3C1BD3E-34C8-4BF3-B859-091FCBFA6D07}" destId="{C4058401-3E30-4FF6-85E8-30947D79FE7C}" srcOrd="0" destOrd="0" presId="urn:microsoft.com/office/officeart/2005/8/layout/default"/>
    <dgm:cxn modelId="{6D3B2C2B-4E4E-406A-B81F-3BCE98D4FAE5}" type="presOf" srcId="{F90B8374-8280-486D-808C-BE95C9131162}" destId="{3606BBEE-973B-4E33-B656-7D4C7FCB7854}" srcOrd="0" destOrd="0" presId="urn:microsoft.com/office/officeart/2005/8/layout/default"/>
    <dgm:cxn modelId="{C3875B96-F112-4FCD-B19F-4D1175107A38}" srcId="{3A4A5F4C-891B-4F4B-84F5-6F9FDD225B51}" destId="{693A208D-C3F2-4926-968E-30153532DE54}" srcOrd="24" destOrd="0" parTransId="{FCB0B3C1-AD94-4B93-83E7-61DB4A8464EB}" sibTransId="{DA59437F-74DD-4406-9991-E9AEA7E497B1}"/>
    <dgm:cxn modelId="{5A7B13BE-FBA9-4038-A727-2E9DAA37CE4D}" type="presOf" srcId="{3A4A5F4C-891B-4F4B-84F5-6F9FDD225B51}" destId="{E1EB2549-1987-4490-8B14-B3D7D8DA1E08}" srcOrd="0" destOrd="0" presId="urn:microsoft.com/office/officeart/2005/8/layout/default"/>
    <dgm:cxn modelId="{AE6C29D2-CD9C-4879-85CF-ADFAA52D4E3C}" srcId="{3A4A5F4C-891B-4F4B-84F5-6F9FDD225B51}" destId="{71C08D69-7B41-43AF-AF44-B4C06D3D92AB}" srcOrd="2" destOrd="0" parTransId="{4E3AAC61-AE10-40DD-90B7-FF5513D80B48}" sibTransId="{4B5BAD33-E4A7-44A8-A5F4-867EB3A2E8F6}"/>
    <dgm:cxn modelId="{D4131E3A-D1A6-4CA0-A2E6-88F597B7EA38}" type="presOf" srcId="{BBBF0CDA-404B-423C-A3E0-9807F9C37C7B}" destId="{2794C2C7-7FDD-4BC8-B20E-6D4EBA0F3EA1}" srcOrd="0" destOrd="0" presId="urn:microsoft.com/office/officeart/2005/8/layout/default"/>
    <dgm:cxn modelId="{CD09CA6F-B667-47A9-B744-13CCCE3A20AE}" srcId="{3A4A5F4C-891B-4F4B-84F5-6F9FDD225B51}" destId="{0AA0F79E-D3EE-4697-BA3D-1D32C09D2B8A}" srcOrd="14" destOrd="0" parTransId="{A9DF2675-0920-47A2-B804-AFFCE5A14AE6}" sibTransId="{03453C9D-9364-45C5-9605-841984AE9198}"/>
    <dgm:cxn modelId="{8718C1B2-0CEC-4FDC-B8CD-1EA218212C4E}" srcId="{3A4A5F4C-891B-4F4B-84F5-6F9FDD225B51}" destId="{93710006-D5C7-4353-AFE7-757B3440E2C0}" srcOrd="16" destOrd="0" parTransId="{969CE997-D91C-4B6C-BAF8-8F8042D49825}" sibTransId="{D390486E-3811-4794-9319-9C23CA448DAA}"/>
    <dgm:cxn modelId="{CC389A8D-81C4-4260-B434-D97DC22BD462}" srcId="{3A4A5F4C-891B-4F4B-84F5-6F9FDD225B51}" destId="{BBBF0CDA-404B-423C-A3E0-9807F9C37C7B}" srcOrd="8" destOrd="0" parTransId="{219BA372-C4B4-4209-8052-2CEBDD54E058}" sibTransId="{F25EA108-9AA9-4093-9CDF-63D1A61751E9}"/>
    <dgm:cxn modelId="{33ED4709-3F08-4EAD-AE5D-B43BEA57F4BB}" type="presOf" srcId="{2D304CEB-2C37-4CC1-B05F-92A0ADCC7D78}" destId="{B96E2DA4-2DCA-4490-BDB5-157C32586E18}" srcOrd="0" destOrd="0" presId="urn:microsoft.com/office/officeart/2005/8/layout/default"/>
    <dgm:cxn modelId="{E43A0482-F32F-491A-84E5-4C80CB8BDDE2}" type="presOf" srcId="{AA83FB25-3FF4-4EA5-B9D2-5969694B4644}" destId="{B7A11B82-BA00-44D7-BAE6-A2CD490FB68B}" srcOrd="0" destOrd="0" presId="urn:microsoft.com/office/officeart/2005/8/layout/default"/>
    <dgm:cxn modelId="{0CAC244F-C067-45AE-9706-DD6D4FD25771}" srcId="{3A4A5F4C-891B-4F4B-84F5-6F9FDD225B51}" destId="{AA83FB25-3FF4-4EA5-B9D2-5969694B4644}" srcOrd="23" destOrd="0" parTransId="{86F78A93-0030-4EF0-A5A3-4C882D60CB9F}" sibTransId="{0041BEDB-E19D-4E06-A3A5-3409AF26B1CF}"/>
    <dgm:cxn modelId="{2542C77B-1898-436E-B62A-CC10F249DC25}" type="presOf" srcId="{5C47B924-84A7-4B8A-921D-8275E7D39E7F}" destId="{628BB92C-D088-4FBC-A4BA-9169BE1EA1B2}" srcOrd="0" destOrd="0" presId="urn:microsoft.com/office/officeart/2005/8/layout/default"/>
    <dgm:cxn modelId="{9A1639D8-95C5-4142-8E87-D0283E380F3E}" type="presOf" srcId="{636B8ED3-452E-4EA2-A8BC-B44FD742A731}" destId="{D47C6A20-B556-4E95-AFEE-8377A8E1EBB6}" srcOrd="0" destOrd="0" presId="urn:microsoft.com/office/officeart/2005/8/layout/default"/>
    <dgm:cxn modelId="{BBF84811-5E1E-4B05-854D-6AAD497BB30A}" srcId="{3A4A5F4C-891B-4F4B-84F5-6F9FDD225B51}" destId="{F90B8374-8280-486D-808C-BE95C9131162}" srcOrd="0" destOrd="0" parTransId="{FB9634DC-ED13-4487-9A88-E562C3409579}" sibTransId="{CC6FE6FF-DE2C-4D48-B9BC-9D91B2BA517F}"/>
    <dgm:cxn modelId="{28A6262B-F805-49FB-BC91-94DFF52115C5}" type="presOf" srcId="{8171B5D2-BCAC-4FC3-80EC-9358A512101E}" destId="{37985B4B-F41B-4507-AD99-447A6F405C4F}" srcOrd="0" destOrd="0" presId="urn:microsoft.com/office/officeart/2005/8/layout/default"/>
    <dgm:cxn modelId="{78FE943A-877A-4E0C-8861-A998E810280C}" type="presOf" srcId="{693A208D-C3F2-4926-968E-30153532DE54}" destId="{45DA6A22-1E9D-4E71-85FC-72CBEA0A4627}" srcOrd="0" destOrd="0" presId="urn:microsoft.com/office/officeart/2005/8/layout/default"/>
    <dgm:cxn modelId="{8BCA48E6-AFFF-40FC-8EA3-FA65BA980587}" type="presOf" srcId="{0AA0F79E-D3EE-4697-BA3D-1D32C09D2B8A}" destId="{043F09D1-06B0-4FD9-9BAF-358CC95727F1}" srcOrd="0" destOrd="0" presId="urn:microsoft.com/office/officeart/2005/8/layout/default"/>
    <dgm:cxn modelId="{0028FD12-AB3B-4956-93FE-F3F29B5E35A2}" type="presOf" srcId="{71C08D69-7B41-43AF-AF44-B4C06D3D92AB}" destId="{9FE3C55F-4ACC-471E-BB71-812D21400FCE}" srcOrd="0" destOrd="0" presId="urn:microsoft.com/office/officeart/2005/8/layout/default"/>
    <dgm:cxn modelId="{0350CCE2-0638-4498-8873-3367A85B5266}" type="presOf" srcId="{44DE9126-E0A9-477B-864F-3A3B171BAD09}" destId="{85B1011E-ABFC-4BFC-BCB1-79E82CB69399}" srcOrd="0" destOrd="0" presId="urn:microsoft.com/office/officeart/2005/8/layout/default"/>
    <dgm:cxn modelId="{74AD2D67-5F97-4547-B3CF-C0AEA66380A0}" srcId="{3A4A5F4C-891B-4F4B-84F5-6F9FDD225B51}" destId="{55C9FC06-5924-40F6-A19A-BD38197DD6B1}" srcOrd="18" destOrd="0" parTransId="{BBF6AB9E-FA94-48F5-8461-BF9916D1CC45}" sibTransId="{BD8E1532-6261-458B-A411-494DC267557A}"/>
    <dgm:cxn modelId="{01FE64D0-1F3A-4B2C-9009-864211838A0F}" type="presOf" srcId="{ED9784BD-AAD9-4947-925B-E2DF89D6AC2B}" destId="{439B1D1E-422C-4F11-9F6B-49DAD9288009}" srcOrd="0" destOrd="0" presId="urn:microsoft.com/office/officeart/2005/8/layout/default"/>
    <dgm:cxn modelId="{6679761C-13FA-4082-91C8-ACE1E9593B49}" type="presOf" srcId="{93710006-D5C7-4353-AFE7-757B3440E2C0}" destId="{76308664-2574-4E13-BE5E-5E9155CDE28E}" srcOrd="0" destOrd="0" presId="urn:microsoft.com/office/officeart/2005/8/layout/default"/>
    <dgm:cxn modelId="{FB58EB0A-9C42-4611-9695-51837BFB0AB8}" srcId="{3A4A5F4C-891B-4F4B-84F5-6F9FDD225B51}" destId="{5C47B924-84A7-4B8A-921D-8275E7D39E7F}" srcOrd="1" destOrd="0" parTransId="{F9EC7D55-D78F-4ED4-8DC1-8EECFB415785}" sibTransId="{4EA31362-9EAA-4974-A055-E1D2621C83BC}"/>
    <dgm:cxn modelId="{B426D998-EEFC-4E2D-9A41-81F10F1E2107}" srcId="{3A4A5F4C-891B-4F4B-84F5-6F9FDD225B51}" destId="{2D304CEB-2C37-4CC1-B05F-92A0ADCC7D78}" srcOrd="22" destOrd="0" parTransId="{27D0C401-4777-4620-A8F8-1214D3B77015}" sibTransId="{5FAA0733-937C-4F0D-91F4-0C6505DD4BDA}"/>
    <dgm:cxn modelId="{022407F4-C303-4AEE-BB0E-410883E1A0CC}" srcId="{3A4A5F4C-891B-4F4B-84F5-6F9FDD225B51}" destId="{C73FF7A1-3B7C-4E82-8318-58E8CCD19382}" srcOrd="15" destOrd="0" parTransId="{168BE058-2DB7-42C5-B305-D5588516B2A9}" sibTransId="{7F30878A-D501-4757-AC99-E005C77806DF}"/>
    <dgm:cxn modelId="{0D09AC90-B9D6-4ACD-A9ED-9E345830DEB9}" type="presOf" srcId="{55C9FC06-5924-40F6-A19A-BD38197DD6B1}" destId="{C7CF5BE2-50F8-489F-A136-F0EF9D65BC3A}" srcOrd="0" destOrd="0" presId="urn:microsoft.com/office/officeart/2005/8/layout/default"/>
    <dgm:cxn modelId="{6DCFB1D1-7AC3-4384-91C1-E43777CDBB5C}" type="presOf" srcId="{323F13A8-98E0-4D65-BA59-D44444662889}" destId="{43BC39F0-64C5-41F7-AE63-002F441CA469}" srcOrd="0" destOrd="0" presId="urn:microsoft.com/office/officeart/2005/8/layout/default"/>
    <dgm:cxn modelId="{5EAF54CB-8A8C-4A51-920E-1BADD569A611}" srcId="{3A4A5F4C-891B-4F4B-84F5-6F9FDD225B51}" destId="{05931529-B9EB-4D2C-ACF9-42D0D575B993}" srcOrd="20" destOrd="0" parTransId="{5750BC95-0790-4D9B-BD2A-C571144EB577}" sibTransId="{8FD90CA3-1893-4FF7-ABEB-63F6996EB97D}"/>
    <dgm:cxn modelId="{78D23F32-4F78-446F-AA02-8958D44EEF81}" type="presOf" srcId="{22190079-78D7-4FA0-AEC1-36FDC5A24364}" destId="{91EFFE46-0427-40D4-A428-59EEC2BA151B}" srcOrd="0" destOrd="0" presId="urn:microsoft.com/office/officeart/2005/8/layout/default"/>
    <dgm:cxn modelId="{4C59DEEF-65CB-4A73-991B-20FDF105E55E}" srcId="{3A4A5F4C-891B-4F4B-84F5-6F9FDD225B51}" destId="{22190079-78D7-4FA0-AEC1-36FDC5A24364}" srcOrd="9" destOrd="0" parTransId="{77F21BD8-F222-47D5-99A8-11B5A12C95AE}" sibTransId="{01C77667-F008-45FD-8491-637C4A9F6158}"/>
    <dgm:cxn modelId="{5FB2D06D-5412-4ED8-9038-030A385CAA99}" srcId="{3A4A5F4C-891B-4F4B-84F5-6F9FDD225B51}" destId="{FA7F9102-F08E-4D9B-BE7C-7A427CF83C8E}" srcOrd="12" destOrd="0" parTransId="{A0A3CC11-E6BB-4694-BE46-00ABFBB516C4}" sibTransId="{90FB67C8-7FCD-4594-95F8-F6B4CDBDB9D1}"/>
    <dgm:cxn modelId="{641F5948-358C-440D-BD66-4BEB2F1EA4FD}" srcId="{3A4A5F4C-891B-4F4B-84F5-6F9FDD225B51}" destId="{44DE9126-E0A9-477B-864F-3A3B171BAD09}" srcOrd="11" destOrd="0" parTransId="{D755DAD3-7766-45CA-8AC6-2A641E69B634}" sibTransId="{918BED35-27D4-4268-BDD8-CD633CD0330F}"/>
    <dgm:cxn modelId="{07475D4E-8708-4A96-9827-1D7281E6F966}" srcId="{3A4A5F4C-891B-4F4B-84F5-6F9FDD225B51}" destId="{ED9784BD-AAD9-4947-925B-E2DF89D6AC2B}" srcOrd="6" destOrd="0" parTransId="{78254473-B23E-417D-B252-EC260F34BFBE}" sibTransId="{2189ACFC-14E3-401D-A7B5-E16319405037}"/>
    <dgm:cxn modelId="{0F6A8640-46A1-49C8-9BC7-555CEB4AD3CD}" srcId="{3A4A5F4C-891B-4F4B-84F5-6F9FDD225B51}" destId="{47646986-25CA-4E4F-8660-04293BB09443}" srcOrd="3" destOrd="0" parTransId="{EE800AFE-D83A-4950-9A3F-07697955765B}" sibTransId="{FDC13463-5269-452C-A746-EA401856DB78}"/>
    <dgm:cxn modelId="{79C366A8-28B7-4AB5-AFDB-DE48BAC80891}" srcId="{3A4A5F4C-891B-4F4B-84F5-6F9FDD225B51}" destId="{14C73973-8D16-42F7-8A4A-BC00501719C0}" srcOrd="13" destOrd="0" parTransId="{BCB46729-F283-41E7-AF51-DD68DF7FCDF3}" sibTransId="{422478FD-8E9F-40C9-ABF1-36CC8225A239}"/>
    <dgm:cxn modelId="{ED944CE7-45ED-4106-A480-C184F85B2B26}" srcId="{3A4A5F4C-891B-4F4B-84F5-6F9FDD225B51}" destId="{FD9F8B62-F45D-467F-80D6-7C1B5941F493}" srcOrd="5" destOrd="0" parTransId="{4E2CB1AB-0A85-435A-AB34-9B8493E2E555}" sibTransId="{7C1C7CBC-4970-4489-BCAA-BC25E4E9574D}"/>
    <dgm:cxn modelId="{4DD44CB7-F592-47FE-A9F2-EB808767477F}" type="presOf" srcId="{FD9F8B62-F45D-467F-80D6-7C1B5941F493}" destId="{B4785D15-D2C1-4EA2-AF5E-B0AF504D3544}" srcOrd="0" destOrd="0" presId="urn:microsoft.com/office/officeart/2005/8/layout/default"/>
    <dgm:cxn modelId="{5B1AFA24-3B1F-455A-89B2-9EEAE4FA405F}" type="presOf" srcId="{05931529-B9EB-4D2C-ACF9-42D0D575B993}" destId="{4F6BBD3E-4993-4A80-AEE0-BA1E5BDEDF1C}" srcOrd="0" destOrd="0" presId="urn:microsoft.com/office/officeart/2005/8/layout/default"/>
    <dgm:cxn modelId="{3A8DF944-5877-4491-A384-116998B99025}" type="presParOf" srcId="{E1EB2549-1987-4490-8B14-B3D7D8DA1E08}" destId="{3606BBEE-973B-4E33-B656-7D4C7FCB7854}" srcOrd="0" destOrd="0" presId="urn:microsoft.com/office/officeart/2005/8/layout/default"/>
    <dgm:cxn modelId="{F353C3AB-36EB-4EFA-B0BE-2AAA11CDAEF0}" type="presParOf" srcId="{E1EB2549-1987-4490-8B14-B3D7D8DA1E08}" destId="{E2A0EB09-44F9-4038-A3C9-D28AF19A4776}" srcOrd="1" destOrd="0" presId="urn:microsoft.com/office/officeart/2005/8/layout/default"/>
    <dgm:cxn modelId="{C3FEEE2E-1948-4DAB-90F8-BEF6793C2475}" type="presParOf" srcId="{E1EB2549-1987-4490-8B14-B3D7D8DA1E08}" destId="{628BB92C-D088-4FBC-A4BA-9169BE1EA1B2}" srcOrd="2" destOrd="0" presId="urn:microsoft.com/office/officeart/2005/8/layout/default"/>
    <dgm:cxn modelId="{89E4FCAA-B55F-4AF9-B16D-FB710243A9D1}" type="presParOf" srcId="{E1EB2549-1987-4490-8B14-B3D7D8DA1E08}" destId="{91A8AB7C-1A40-4130-9495-0956238C8DAA}" srcOrd="3" destOrd="0" presId="urn:microsoft.com/office/officeart/2005/8/layout/default"/>
    <dgm:cxn modelId="{37200378-AF6B-4EF8-97E3-1C7A97AE5C54}" type="presParOf" srcId="{E1EB2549-1987-4490-8B14-B3D7D8DA1E08}" destId="{9FE3C55F-4ACC-471E-BB71-812D21400FCE}" srcOrd="4" destOrd="0" presId="urn:microsoft.com/office/officeart/2005/8/layout/default"/>
    <dgm:cxn modelId="{6DE387DF-8296-4CB3-864D-01F21860F0C0}" type="presParOf" srcId="{E1EB2549-1987-4490-8B14-B3D7D8DA1E08}" destId="{ED5A5467-AA81-43E1-8CB0-A4E8A628470A}" srcOrd="5" destOrd="0" presId="urn:microsoft.com/office/officeart/2005/8/layout/default"/>
    <dgm:cxn modelId="{411FCFD2-BDD7-49D7-A9BE-EFDA1B604FBB}" type="presParOf" srcId="{E1EB2549-1987-4490-8B14-B3D7D8DA1E08}" destId="{9C6A6B80-8306-445A-BE74-57535560370D}" srcOrd="6" destOrd="0" presId="urn:microsoft.com/office/officeart/2005/8/layout/default"/>
    <dgm:cxn modelId="{CE170FDF-8BBC-4372-A811-79B6DE48CDF2}" type="presParOf" srcId="{E1EB2549-1987-4490-8B14-B3D7D8DA1E08}" destId="{A936A88F-ACDA-4137-BC35-3CB16CC3D9C8}" srcOrd="7" destOrd="0" presId="urn:microsoft.com/office/officeart/2005/8/layout/default"/>
    <dgm:cxn modelId="{CDDA333E-557A-4F6B-B620-F1F789AA8C72}" type="presParOf" srcId="{E1EB2549-1987-4490-8B14-B3D7D8DA1E08}" destId="{43BC39F0-64C5-41F7-AE63-002F441CA469}" srcOrd="8" destOrd="0" presId="urn:microsoft.com/office/officeart/2005/8/layout/default"/>
    <dgm:cxn modelId="{C57ECCB5-DEE1-4808-B941-4040E750F1AA}" type="presParOf" srcId="{E1EB2549-1987-4490-8B14-B3D7D8DA1E08}" destId="{7A5CA5FD-949E-4DA3-AAB9-9BBD9B079CDE}" srcOrd="9" destOrd="0" presId="urn:microsoft.com/office/officeart/2005/8/layout/default"/>
    <dgm:cxn modelId="{6D5A2320-5004-4BF0-864D-878B70BCFD95}" type="presParOf" srcId="{E1EB2549-1987-4490-8B14-B3D7D8DA1E08}" destId="{B4785D15-D2C1-4EA2-AF5E-B0AF504D3544}" srcOrd="10" destOrd="0" presId="urn:microsoft.com/office/officeart/2005/8/layout/default"/>
    <dgm:cxn modelId="{AEE7A60E-5202-448C-A408-4B7462A76E57}" type="presParOf" srcId="{E1EB2549-1987-4490-8B14-B3D7D8DA1E08}" destId="{B8FE612E-893C-4793-88D5-E6765A076BCF}" srcOrd="11" destOrd="0" presId="urn:microsoft.com/office/officeart/2005/8/layout/default"/>
    <dgm:cxn modelId="{FA5DBC7F-D678-498C-81E7-1E6315270A2E}" type="presParOf" srcId="{E1EB2549-1987-4490-8B14-B3D7D8DA1E08}" destId="{439B1D1E-422C-4F11-9F6B-49DAD9288009}" srcOrd="12" destOrd="0" presId="urn:microsoft.com/office/officeart/2005/8/layout/default"/>
    <dgm:cxn modelId="{0398B74D-713C-42D8-845A-8DC803564D3C}" type="presParOf" srcId="{E1EB2549-1987-4490-8B14-B3D7D8DA1E08}" destId="{243A66A3-524F-42DF-81BE-23A673D1CB23}" srcOrd="13" destOrd="0" presId="urn:microsoft.com/office/officeart/2005/8/layout/default"/>
    <dgm:cxn modelId="{3216F91A-6EC9-412F-AC5D-C97AA9B6F3A1}" type="presParOf" srcId="{E1EB2549-1987-4490-8B14-B3D7D8DA1E08}" destId="{6DCAB48B-1918-4569-909F-DCE888FF438B}" srcOrd="14" destOrd="0" presId="urn:microsoft.com/office/officeart/2005/8/layout/default"/>
    <dgm:cxn modelId="{D2EA3E36-8681-46B6-9CE9-17CF0D715E6D}" type="presParOf" srcId="{E1EB2549-1987-4490-8B14-B3D7D8DA1E08}" destId="{2FF23FB6-7C06-43AE-91FB-2CC875C3D821}" srcOrd="15" destOrd="0" presId="urn:microsoft.com/office/officeart/2005/8/layout/default"/>
    <dgm:cxn modelId="{1D26B2AE-7955-4156-A38B-3E414BD89F31}" type="presParOf" srcId="{E1EB2549-1987-4490-8B14-B3D7D8DA1E08}" destId="{2794C2C7-7FDD-4BC8-B20E-6D4EBA0F3EA1}" srcOrd="16" destOrd="0" presId="urn:microsoft.com/office/officeart/2005/8/layout/default"/>
    <dgm:cxn modelId="{E8DCF57C-B28E-4A94-9B29-188D53B0C01A}" type="presParOf" srcId="{E1EB2549-1987-4490-8B14-B3D7D8DA1E08}" destId="{B602ECB5-23F3-40AE-9883-CBBC0CD6EE04}" srcOrd="17" destOrd="0" presId="urn:microsoft.com/office/officeart/2005/8/layout/default"/>
    <dgm:cxn modelId="{6EB987A3-8EA4-4C8E-BB2F-EBEB09CCD70A}" type="presParOf" srcId="{E1EB2549-1987-4490-8B14-B3D7D8DA1E08}" destId="{91EFFE46-0427-40D4-A428-59EEC2BA151B}" srcOrd="18" destOrd="0" presId="urn:microsoft.com/office/officeart/2005/8/layout/default"/>
    <dgm:cxn modelId="{2617FE35-C45D-4FBF-9E06-5F1146BD47B2}" type="presParOf" srcId="{E1EB2549-1987-4490-8B14-B3D7D8DA1E08}" destId="{2FFD6CF5-AB93-4F46-B8AF-BBF7EC672A79}" srcOrd="19" destOrd="0" presId="urn:microsoft.com/office/officeart/2005/8/layout/default"/>
    <dgm:cxn modelId="{C0EFE2A5-B2E2-4645-B20C-69F7E3AD9F37}" type="presParOf" srcId="{E1EB2549-1987-4490-8B14-B3D7D8DA1E08}" destId="{C4058401-3E30-4FF6-85E8-30947D79FE7C}" srcOrd="20" destOrd="0" presId="urn:microsoft.com/office/officeart/2005/8/layout/default"/>
    <dgm:cxn modelId="{C7AF169B-42D0-4A63-BC1D-B16248666C88}" type="presParOf" srcId="{E1EB2549-1987-4490-8B14-B3D7D8DA1E08}" destId="{B2997F66-8A6D-4C55-B416-8BF0E60541DE}" srcOrd="21" destOrd="0" presId="urn:microsoft.com/office/officeart/2005/8/layout/default"/>
    <dgm:cxn modelId="{1CBFE47E-7AF2-40E6-A828-B911143F3715}" type="presParOf" srcId="{E1EB2549-1987-4490-8B14-B3D7D8DA1E08}" destId="{85B1011E-ABFC-4BFC-BCB1-79E82CB69399}" srcOrd="22" destOrd="0" presId="urn:microsoft.com/office/officeart/2005/8/layout/default"/>
    <dgm:cxn modelId="{0C9BC7E6-B0B5-49B0-B91C-57E079BD3793}" type="presParOf" srcId="{E1EB2549-1987-4490-8B14-B3D7D8DA1E08}" destId="{F1E24AC0-594B-436F-85ED-DD4A2AFA2934}" srcOrd="23" destOrd="0" presId="urn:microsoft.com/office/officeart/2005/8/layout/default"/>
    <dgm:cxn modelId="{B51495A1-36A3-427F-90DD-2546DCFF3697}" type="presParOf" srcId="{E1EB2549-1987-4490-8B14-B3D7D8DA1E08}" destId="{5F37783C-D4E9-40AA-A7D3-BFCA6730C562}" srcOrd="24" destOrd="0" presId="urn:microsoft.com/office/officeart/2005/8/layout/default"/>
    <dgm:cxn modelId="{592DEC0C-2EB9-4C23-B62C-4B9C9EA10E02}" type="presParOf" srcId="{E1EB2549-1987-4490-8B14-B3D7D8DA1E08}" destId="{4BAB3636-A537-48A5-9E1E-0AD0374368B5}" srcOrd="25" destOrd="0" presId="urn:microsoft.com/office/officeart/2005/8/layout/default"/>
    <dgm:cxn modelId="{E0E08685-2A07-4E81-97C6-7767240C3398}" type="presParOf" srcId="{E1EB2549-1987-4490-8B14-B3D7D8DA1E08}" destId="{056AF48A-DB92-49D2-95AB-8CCDC52E024A}" srcOrd="26" destOrd="0" presId="urn:microsoft.com/office/officeart/2005/8/layout/default"/>
    <dgm:cxn modelId="{412D8525-456A-4AA8-91D4-F2E047D15678}" type="presParOf" srcId="{E1EB2549-1987-4490-8B14-B3D7D8DA1E08}" destId="{FF0AEEDF-DAF7-4689-BD7A-77D7CF29C142}" srcOrd="27" destOrd="0" presId="urn:microsoft.com/office/officeart/2005/8/layout/default"/>
    <dgm:cxn modelId="{226006C0-2233-4D7E-B131-159AE1819D71}" type="presParOf" srcId="{E1EB2549-1987-4490-8B14-B3D7D8DA1E08}" destId="{043F09D1-06B0-4FD9-9BAF-358CC95727F1}" srcOrd="28" destOrd="0" presId="urn:microsoft.com/office/officeart/2005/8/layout/default"/>
    <dgm:cxn modelId="{7D6B58F1-4BD5-4E75-AF62-5D6FEC1E5F27}" type="presParOf" srcId="{E1EB2549-1987-4490-8B14-B3D7D8DA1E08}" destId="{7478C51A-69FB-4042-9D89-5A9467E4B663}" srcOrd="29" destOrd="0" presId="urn:microsoft.com/office/officeart/2005/8/layout/default"/>
    <dgm:cxn modelId="{BFD504A3-AFE4-4C28-9538-D350C6EF8B6B}" type="presParOf" srcId="{E1EB2549-1987-4490-8B14-B3D7D8DA1E08}" destId="{61107B8A-BD8B-43FD-B37A-8CADA1F04092}" srcOrd="30" destOrd="0" presId="urn:microsoft.com/office/officeart/2005/8/layout/default"/>
    <dgm:cxn modelId="{6B97813B-F127-4FCC-8340-917F333E088D}" type="presParOf" srcId="{E1EB2549-1987-4490-8B14-B3D7D8DA1E08}" destId="{419618A0-8E51-4400-9C51-5566E9311E09}" srcOrd="31" destOrd="0" presId="urn:microsoft.com/office/officeart/2005/8/layout/default"/>
    <dgm:cxn modelId="{C1D32F83-DF09-405D-9362-6C505AD59092}" type="presParOf" srcId="{E1EB2549-1987-4490-8B14-B3D7D8DA1E08}" destId="{76308664-2574-4E13-BE5E-5E9155CDE28E}" srcOrd="32" destOrd="0" presId="urn:microsoft.com/office/officeart/2005/8/layout/default"/>
    <dgm:cxn modelId="{3F0F6AD1-5C5A-4B71-856F-925B29D82781}" type="presParOf" srcId="{E1EB2549-1987-4490-8B14-B3D7D8DA1E08}" destId="{FA65C885-DE3D-4C0A-B363-1E66E0741022}" srcOrd="33" destOrd="0" presId="urn:microsoft.com/office/officeart/2005/8/layout/default"/>
    <dgm:cxn modelId="{96FB571D-5DCA-474F-94F8-32657CA45A3D}" type="presParOf" srcId="{E1EB2549-1987-4490-8B14-B3D7D8DA1E08}" destId="{CE844D9D-578B-4574-B7D8-958B5CFC64C9}" srcOrd="34" destOrd="0" presId="urn:microsoft.com/office/officeart/2005/8/layout/default"/>
    <dgm:cxn modelId="{76ED4541-2FEA-4FD4-A8BC-321229201E27}" type="presParOf" srcId="{E1EB2549-1987-4490-8B14-B3D7D8DA1E08}" destId="{992CA422-67D2-47FE-931E-862FC7F7D07D}" srcOrd="35" destOrd="0" presId="urn:microsoft.com/office/officeart/2005/8/layout/default"/>
    <dgm:cxn modelId="{719AE060-FEA9-4445-84F9-2C0C9CF13516}" type="presParOf" srcId="{E1EB2549-1987-4490-8B14-B3D7D8DA1E08}" destId="{C7CF5BE2-50F8-489F-A136-F0EF9D65BC3A}" srcOrd="36" destOrd="0" presId="urn:microsoft.com/office/officeart/2005/8/layout/default"/>
    <dgm:cxn modelId="{448505CE-091C-4620-962F-45B03E2CF557}" type="presParOf" srcId="{E1EB2549-1987-4490-8B14-B3D7D8DA1E08}" destId="{BF287403-EE82-459E-9C96-3E6C9E6E8B04}" srcOrd="37" destOrd="0" presId="urn:microsoft.com/office/officeart/2005/8/layout/default"/>
    <dgm:cxn modelId="{36E05FB0-A838-466F-BB57-6B3371C77FA0}" type="presParOf" srcId="{E1EB2549-1987-4490-8B14-B3D7D8DA1E08}" destId="{37985B4B-F41B-4507-AD99-447A6F405C4F}" srcOrd="38" destOrd="0" presId="urn:microsoft.com/office/officeart/2005/8/layout/default"/>
    <dgm:cxn modelId="{EABF2EC0-2574-4CFD-B703-32A5FA7C7A22}" type="presParOf" srcId="{E1EB2549-1987-4490-8B14-B3D7D8DA1E08}" destId="{D5D697A0-65C7-4E9D-9B7B-C5A6FAF60DD3}" srcOrd="39" destOrd="0" presId="urn:microsoft.com/office/officeart/2005/8/layout/default"/>
    <dgm:cxn modelId="{8544B625-4D08-4179-81FA-60AC9D52E381}" type="presParOf" srcId="{E1EB2549-1987-4490-8B14-B3D7D8DA1E08}" destId="{4F6BBD3E-4993-4A80-AEE0-BA1E5BDEDF1C}" srcOrd="40" destOrd="0" presId="urn:microsoft.com/office/officeart/2005/8/layout/default"/>
    <dgm:cxn modelId="{0D449F00-820C-4944-9C1D-930105DD4AE5}" type="presParOf" srcId="{E1EB2549-1987-4490-8B14-B3D7D8DA1E08}" destId="{3544C35F-5AC4-4C86-B1D5-7694C6FDC17D}" srcOrd="41" destOrd="0" presId="urn:microsoft.com/office/officeart/2005/8/layout/default"/>
    <dgm:cxn modelId="{2F99D454-8315-4C92-B195-022E03340B31}" type="presParOf" srcId="{E1EB2549-1987-4490-8B14-B3D7D8DA1E08}" destId="{D47C6A20-B556-4E95-AFEE-8377A8E1EBB6}" srcOrd="42" destOrd="0" presId="urn:microsoft.com/office/officeart/2005/8/layout/default"/>
    <dgm:cxn modelId="{99169C21-86E8-4DC2-AFE6-ADFC04A2C428}" type="presParOf" srcId="{E1EB2549-1987-4490-8B14-B3D7D8DA1E08}" destId="{68B993BE-327A-458C-9CAA-4D09F5836495}" srcOrd="43" destOrd="0" presId="urn:microsoft.com/office/officeart/2005/8/layout/default"/>
    <dgm:cxn modelId="{AB4CC826-F5E7-40EB-B840-5B132F70393A}" type="presParOf" srcId="{E1EB2549-1987-4490-8B14-B3D7D8DA1E08}" destId="{B96E2DA4-2DCA-4490-BDB5-157C32586E18}" srcOrd="44" destOrd="0" presId="urn:microsoft.com/office/officeart/2005/8/layout/default"/>
    <dgm:cxn modelId="{7FCFE62D-F1F2-441F-9E0B-0EBBCBCFF007}" type="presParOf" srcId="{E1EB2549-1987-4490-8B14-B3D7D8DA1E08}" destId="{12FED492-5A92-4821-AB22-0707384BC14E}" srcOrd="45" destOrd="0" presId="urn:microsoft.com/office/officeart/2005/8/layout/default"/>
    <dgm:cxn modelId="{FFD76228-334B-4AEE-8ACC-EF653416F11A}" type="presParOf" srcId="{E1EB2549-1987-4490-8B14-B3D7D8DA1E08}" destId="{B7A11B82-BA00-44D7-BAE6-A2CD490FB68B}" srcOrd="46" destOrd="0" presId="urn:microsoft.com/office/officeart/2005/8/layout/default"/>
    <dgm:cxn modelId="{DD81952B-51CD-4836-8346-9A3513993E1A}" type="presParOf" srcId="{E1EB2549-1987-4490-8B14-B3D7D8DA1E08}" destId="{8352F468-4079-4B1D-8698-0889A8425371}" srcOrd="47" destOrd="0" presId="urn:microsoft.com/office/officeart/2005/8/layout/default"/>
    <dgm:cxn modelId="{A592F435-41EB-4825-B17C-83E65B5A0B9A}" type="presParOf" srcId="{E1EB2549-1987-4490-8B14-B3D7D8DA1E08}" destId="{45DA6A22-1E9D-4E71-85FC-72CBEA0A4627}" srcOrd="48" destOrd="0" presId="urn:microsoft.com/office/officeart/2005/8/layout/defaul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A4A5F4C-891B-4F4B-84F5-6F9FDD225B5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F90B8374-8280-486D-808C-BE95C9131162}">
      <dgm:prSet phldrT="[Text]" custT="1"/>
      <dgm:spPr/>
      <dgm:t>
        <a:bodyPr/>
        <a:lstStyle/>
        <a:p>
          <a:r>
            <a:rPr lang="en-US" sz="1200" b="0">
              <a:solidFill>
                <a:schemeClr val="tx1"/>
              </a:solidFill>
              <a:latin typeface="Cambria" panose="02040503050406030204" pitchFamily="18" charset="0"/>
              <a:ea typeface="Cambria" panose="02040503050406030204" pitchFamily="18" charset="0"/>
            </a:rPr>
            <a:t>AGEGE</a:t>
          </a:r>
        </a:p>
        <a:p>
          <a:r>
            <a:rPr lang="en-US" sz="1200" b="0">
              <a:solidFill>
                <a:schemeClr val="tx1"/>
              </a:solidFill>
              <a:latin typeface="Cambria" panose="02040503050406030204" pitchFamily="18" charset="0"/>
              <a:ea typeface="Cambria" panose="02040503050406030204" pitchFamily="18" charset="0"/>
            </a:rPr>
            <a:t>51.3%</a:t>
          </a:r>
          <a:endParaRPr lang="en-US" sz="1200" b="0" dirty="0">
            <a:solidFill>
              <a:schemeClr val="tx1"/>
            </a:solidFill>
            <a:latin typeface="Cambria" panose="02040503050406030204" pitchFamily="18" charset="0"/>
            <a:ea typeface="Cambria" panose="02040503050406030204" pitchFamily="18" charset="0"/>
          </a:endParaRPr>
        </a:p>
      </dgm:t>
    </dgm:pt>
    <dgm:pt modelId="{FB9634DC-ED13-4487-9A88-E562C3409579}" type="parTrans" cxnId="{BBF84811-5E1E-4B05-854D-6AAD497BB30A}">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CC6FE6FF-DE2C-4D48-B9BC-9D91B2BA517F}" type="sibTrans" cxnId="{BBF84811-5E1E-4B05-854D-6AAD497BB30A}">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5C47B924-84A7-4B8A-921D-8275E7D39E7F}">
      <dgm:prSet phldrT="[Text]" custT="1"/>
      <dgm:spPr/>
      <dgm:t>
        <a:bodyPr/>
        <a:lstStyle/>
        <a:p>
          <a:endParaRPr lang="en-US" sz="1200" b="0">
            <a:solidFill>
              <a:schemeClr val="tx1"/>
            </a:solidFill>
            <a:latin typeface="Cambria" panose="02040503050406030204" pitchFamily="18" charset="0"/>
            <a:ea typeface="Cambria" panose="02040503050406030204" pitchFamily="18" charset="0"/>
          </a:endParaRPr>
        </a:p>
        <a:p>
          <a:r>
            <a:rPr lang="en-US" sz="1200" b="0">
              <a:solidFill>
                <a:schemeClr val="tx1"/>
              </a:solidFill>
              <a:latin typeface="Cambria" panose="02040503050406030204" pitchFamily="18" charset="0"/>
              <a:ea typeface="Cambria" panose="02040503050406030204" pitchFamily="18" charset="0"/>
            </a:rPr>
            <a:t>IFAKO-IJAIYE</a:t>
          </a:r>
        </a:p>
        <a:p>
          <a:r>
            <a:rPr lang="en-US" sz="1200" b="0">
              <a:solidFill>
                <a:schemeClr val="tx1"/>
              </a:solidFill>
              <a:latin typeface="Cambria" panose="02040503050406030204" pitchFamily="18" charset="0"/>
              <a:ea typeface="Cambria" panose="02040503050406030204" pitchFamily="18" charset="0"/>
            </a:rPr>
            <a:t>21.8%</a:t>
          </a:r>
        </a:p>
        <a:p>
          <a:endParaRPr lang="en-US" sz="1200" b="0" dirty="0">
            <a:solidFill>
              <a:schemeClr val="tx1"/>
            </a:solidFill>
            <a:latin typeface="Cambria" panose="02040503050406030204" pitchFamily="18" charset="0"/>
            <a:ea typeface="Cambria" panose="02040503050406030204" pitchFamily="18" charset="0"/>
          </a:endParaRPr>
        </a:p>
      </dgm:t>
    </dgm:pt>
    <dgm:pt modelId="{F9EC7D55-D78F-4ED4-8DC1-8EECFB415785}" type="parTrans" cxnId="{FB58EB0A-9C42-4611-9695-51837BFB0AB8}">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4EA31362-9EAA-4974-A055-E1D2621C83BC}" type="sibTrans" cxnId="{FB58EB0A-9C42-4611-9695-51837BFB0AB8}">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71C08D69-7B41-43AF-AF44-B4C06D3D92AB}">
      <dgm:prSet phldrT="[Text]" custT="1"/>
      <dgm:spPr/>
      <dgm:t>
        <a:bodyPr/>
        <a:lstStyle/>
        <a:p>
          <a:r>
            <a:rPr lang="en-US" sz="1200" b="0" dirty="0">
              <a:solidFill>
                <a:schemeClr val="tx1"/>
              </a:solidFill>
              <a:latin typeface="Cambria" panose="02040503050406030204" pitchFamily="18" charset="0"/>
              <a:ea typeface="Cambria" panose="02040503050406030204" pitchFamily="18" charset="0"/>
            </a:rPr>
            <a:t>LAGOS ISLAND</a:t>
          </a:r>
        </a:p>
        <a:p>
          <a:r>
            <a:rPr lang="en-US" sz="1200" b="0" dirty="0">
              <a:solidFill>
                <a:schemeClr val="tx1"/>
              </a:solidFill>
              <a:latin typeface="Cambria" panose="02040503050406030204" pitchFamily="18" charset="0"/>
              <a:ea typeface="Cambria" panose="02040503050406030204" pitchFamily="18" charset="0"/>
            </a:rPr>
            <a:t>6.1%</a:t>
          </a:r>
        </a:p>
      </dgm:t>
    </dgm:pt>
    <dgm:pt modelId="{4E3AAC61-AE10-40DD-90B7-FF5513D80B48}" type="parTrans" cxnId="{AE6C29D2-CD9C-4879-85CF-ADFAA52D4E3C}">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4B5BAD33-E4A7-44A8-A5F4-867EB3A2E8F6}" type="sibTrans" cxnId="{AE6C29D2-CD9C-4879-85CF-ADFAA52D4E3C}">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47646986-25CA-4E4F-8660-04293BB09443}">
      <dgm:prSet phldrT="[Text]" custT="1"/>
      <dgm:spPr/>
      <dgm:t>
        <a:bodyPr/>
        <a:lstStyle/>
        <a:p>
          <a:r>
            <a:rPr lang="en-US" sz="1200" b="0">
              <a:solidFill>
                <a:schemeClr val="tx1"/>
              </a:solidFill>
              <a:latin typeface="Cambria" panose="02040503050406030204" pitchFamily="18" charset="0"/>
              <a:ea typeface="Cambria" panose="02040503050406030204" pitchFamily="18" charset="0"/>
            </a:rPr>
            <a:t>ALIMOSHO</a:t>
          </a:r>
        </a:p>
        <a:p>
          <a:r>
            <a:rPr lang="en-US" sz="1200" b="0">
              <a:solidFill>
                <a:schemeClr val="tx1"/>
              </a:solidFill>
              <a:latin typeface="Cambria" panose="02040503050406030204" pitchFamily="18" charset="0"/>
              <a:ea typeface="Cambria" panose="02040503050406030204" pitchFamily="18" charset="0"/>
            </a:rPr>
            <a:t>5.9%</a:t>
          </a:r>
          <a:endParaRPr lang="en-US" sz="1200" b="0" dirty="0">
            <a:solidFill>
              <a:schemeClr val="tx1"/>
            </a:solidFill>
            <a:latin typeface="Cambria" panose="02040503050406030204" pitchFamily="18" charset="0"/>
            <a:ea typeface="Cambria" panose="02040503050406030204" pitchFamily="18" charset="0"/>
          </a:endParaRPr>
        </a:p>
      </dgm:t>
    </dgm:pt>
    <dgm:pt modelId="{EE800AFE-D83A-4950-9A3F-07697955765B}" type="parTrans" cxnId="{0F6A8640-46A1-49C8-9BC7-555CEB4AD3CD}">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FDC13463-5269-452C-A746-EA401856DB78}" type="sibTrans" cxnId="{0F6A8640-46A1-49C8-9BC7-555CEB4AD3CD}">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323F13A8-98E0-4D65-BA59-D44444662889}">
      <dgm:prSet phldrT="[Text]" custT="1"/>
      <dgm:spPr>
        <a:solidFill>
          <a:srgbClr val="FFC000"/>
        </a:solidFill>
      </dgm:spPr>
      <dgm:t>
        <a:bodyPr/>
        <a:lstStyle/>
        <a:p>
          <a:r>
            <a:rPr lang="en-US" sz="1200" b="0" dirty="0">
              <a:solidFill>
                <a:schemeClr val="tx1"/>
              </a:solidFill>
              <a:latin typeface="Cambria" panose="02040503050406030204" pitchFamily="18" charset="0"/>
              <a:ea typeface="Cambria" panose="02040503050406030204" pitchFamily="18" charset="0"/>
            </a:rPr>
            <a:t>OGUN</a:t>
          </a:r>
        </a:p>
        <a:p>
          <a:r>
            <a:rPr lang="en-US" sz="1200" b="0" dirty="0">
              <a:solidFill>
                <a:schemeClr val="tx1"/>
              </a:solidFill>
              <a:latin typeface="Cambria" panose="02040503050406030204" pitchFamily="18" charset="0"/>
              <a:ea typeface="Cambria" panose="02040503050406030204" pitchFamily="18" charset="0"/>
            </a:rPr>
            <a:t>5.3%</a:t>
          </a:r>
        </a:p>
      </dgm:t>
    </dgm:pt>
    <dgm:pt modelId="{7CC3B7B7-C577-4B76-9F0B-086E233C369D}" type="parTrans" cxnId="{410699CC-4436-4588-B5F6-41C750CC64C7}">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B2E38FEF-5DF6-40E1-B2DD-67823BC25C59}" type="sibTrans" cxnId="{410699CC-4436-4588-B5F6-41C750CC64C7}">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FD9F8B62-F45D-467F-80D6-7C1B5941F493}">
      <dgm:prSet custT="1"/>
      <dgm:spPr/>
      <dgm:t>
        <a:bodyPr/>
        <a:lstStyle/>
        <a:p>
          <a:r>
            <a:rPr lang="en-US" sz="1200" b="0" dirty="0">
              <a:solidFill>
                <a:schemeClr val="tx1"/>
              </a:solidFill>
              <a:latin typeface="Cambria" panose="02040503050406030204" pitchFamily="18" charset="0"/>
              <a:ea typeface="Cambria" panose="02040503050406030204" pitchFamily="18" charset="0"/>
            </a:rPr>
            <a:t>OJOKORO</a:t>
          </a:r>
        </a:p>
        <a:p>
          <a:r>
            <a:rPr lang="en-US" sz="1200" b="0" dirty="0">
              <a:solidFill>
                <a:schemeClr val="tx1"/>
              </a:solidFill>
              <a:latin typeface="Cambria" panose="02040503050406030204" pitchFamily="18" charset="0"/>
              <a:ea typeface="Cambria" panose="02040503050406030204" pitchFamily="18" charset="0"/>
            </a:rPr>
            <a:t>4.5%</a:t>
          </a:r>
        </a:p>
      </dgm:t>
    </dgm:pt>
    <dgm:pt modelId="{4E2CB1AB-0A85-435A-AB34-9B8493E2E555}" type="parTrans" cxnId="{ED944CE7-45ED-4106-A480-C184F85B2B26}">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7C1C7CBC-4970-4489-BCAA-BC25E4E9574D}" type="sibTrans" cxnId="{ED944CE7-45ED-4106-A480-C184F85B2B26}">
      <dgm:prSet/>
      <dgm:spPr/>
      <dgm:t>
        <a:bodyPr/>
        <a:lstStyle/>
        <a:p>
          <a:endParaRPr lang="en-US" sz="1200" b="0">
            <a:solidFill>
              <a:schemeClr val="tx1"/>
            </a:solidFill>
            <a:latin typeface="Cambria" panose="02040503050406030204" pitchFamily="18" charset="0"/>
            <a:ea typeface="Cambria" panose="02040503050406030204" pitchFamily="18" charset="0"/>
          </a:endParaRPr>
        </a:p>
      </dgm:t>
    </dgm:pt>
    <dgm:pt modelId="{ED9784BD-AAD9-4947-925B-E2DF89D6AC2B}">
      <dgm:prSet custT="1"/>
      <dgm:spPr/>
      <dgm:t>
        <a:bodyPr/>
        <a:lstStyle/>
        <a:p>
          <a:r>
            <a:rPr lang="en-GB" sz="1200" b="0">
              <a:solidFill>
                <a:schemeClr val="tx1"/>
              </a:solidFill>
              <a:latin typeface="Cambria" panose="02040503050406030204" pitchFamily="18" charset="0"/>
              <a:ea typeface="Cambria" panose="02040503050406030204" pitchFamily="18" charset="0"/>
            </a:rPr>
            <a:t>IKEJA</a:t>
          </a:r>
        </a:p>
        <a:p>
          <a:r>
            <a:rPr lang="en-GB" sz="1200" b="0">
              <a:solidFill>
                <a:schemeClr val="tx1"/>
              </a:solidFill>
              <a:latin typeface="Cambria" panose="02040503050406030204" pitchFamily="18" charset="0"/>
              <a:ea typeface="Cambria" panose="02040503050406030204" pitchFamily="18" charset="0"/>
            </a:rPr>
            <a:t>1.9%</a:t>
          </a:r>
          <a:endParaRPr lang="x-none" sz="1200" b="0" dirty="0">
            <a:solidFill>
              <a:schemeClr val="tx1"/>
            </a:solidFill>
            <a:latin typeface="Cambria" panose="02040503050406030204" pitchFamily="18" charset="0"/>
            <a:ea typeface="Cambria" panose="02040503050406030204" pitchFamily="18" charset="0"/>
          </a:endParaRPr>
        </a:p>
      </dgm:t>
    </dgm:pt>
    <dgm:pt modelId="{78254473-B23E-417D-B252-EC260F34BFBE}" type="parTrans" cxnId="{07475D4E-8708-4A96-9827-1D7281E6F966}">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2189ACFC-14E3-401D-A7B5-E16319405037}" type="sibTrans" cxnId="{07475D4E-8708-4A96-9827-1D7281E6F966}">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DA048E43-D4F1-48E8-8BD5-0CE782C8FD22}">
      <dgm:prSet custT="1"/>
      <dgm:spPr/>
      <dgm:t>
        <a:bodyPr/>
        <a:lstStyle/>
        <a:p>
          <a:r>
            <a:rPr lang="en-GB" sz="1200" b="0">
              <a:solidFill>
                <a:schemeClr val="tx1"/>
              </a:solidFill>
              <a:latin typeface="Cambria" panose="02040503050406030204" pitchFamily="18" charset="0"/>
              <a:ea typeface="Cambria" panose="02040503050406030204" pitchFamily="18" charset="0"/>
            </a:rPr>
            <a:t>OSHODI-ISOLO </a:t>
          </a:r>
        </a:p>
        <a:p>
          <a:r>
            <a:rPr lang="en-GB" sz="1200" b="0">
              <a:solidFill>
                <a:schemeClr val="tx1"/>
              </a:solidFill>
              <a:latin typeface="Cambria" panose="02040503050406030204" pitchFamily="18" charset="0"/>
              <a:ea typeface="Cambria" panose="02040503050406030204" pitchFamily="18" charset="0"/>
            </a:rPr>
            <a:t>0.8%</a:t>
          </a:r>
          <a:endParaRPr lang="x-none" sz="1200" b="0" dirty="0">
            <a:solidFill>
              <a:schemeClr val="tx1"/>
            </a:solidFill>
            <a:latin typeface="Cambria" panose="02040503050406030204" pitchFamily="18" charset="0"/>
            <a:ea typeface="Cambria" panose="02040503050406030204" pitchFamily="18" charset="0"/>
          </a:endParaRPr>
        </a:p>
      </dgm:t>
    </dgm:pt>
    <dgm:pt modelId="{E35FBB77-C756-4CD2-A082-1839A1234B7D}" type="parTrans" cxnId="{E67A782E-EAB1-4089-8191-37A03142EA28}">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A607A2CD-DCCA-4358-9277-9A4D555188C3}" type="sibTrans" cxnId="{E67A782E-EAB1-4089-8191-37A03142EA28}">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BBBF0CDA-404B-423C-A3E0-9807F9C37C7B}">
      <dgm:prSet custT="1"/>
      <dgm:spPr/>
      <dgm:t>
        <a:bodyPr/>
        <a:lstStyle/>
        <a:p>
          <a:r>
            <a:rPr lang="en-GB" sz="1200" b="0">
              <a:solidFill>
                <a:schemeClr val="tx1"/>
              </a:solidFill>
              <a:latin typeface="Cambria" panose="02040503050406030204" pitchFamily="18" charset="0"/>
              <a:ea typeface="Cambria" panose="02040503050406030204" pitchFamily="18" charset="0"/>
            </a:rPr>
            <a:t>SURULERE</a:t>
          </a:r>
        </a:p>
        <a:p>
          <a:r>
            <a:rPr lang="en-GB" sz="1200" b="0">
              <a:solidFill>
                <a:schemeClr val="tx1"/>
              </a:solidFill>
              <a:latin typeface="Cambria" panose="02040503050406030204" pitchFamily="18" charset="0"/>
              <a:ea typeface="Cambria" panose="02040503050406030204" pitchFamily="18" charset="0"/>
            </a:rPr>
            <a:t>0.8%</a:t>
          </a:r>
          <a:endParaRPr lang="x-none" sz="1200" b="0" dirty="0">
            <a:solidFill>
              <a:schemeClr val="tx1"/>
            </a:solidFill>
            <a:latin typeface="Cambria" panose="02040503050406030204" pitchFamily="18" charset="0"/>
            <a:ea typeface="Cambria" panose="02040503050406030204" pitchFamily="18" charset="0"/>
          </a:endParaRPr>
        </a:p>
      </dgm:t>
    </dgm:pt>
    <dgm:pt modelId="{219BA372-C4B4-4209-8052-2CEBDD54E058}" type="parTrans" cxnId="{CC389A8D-81C4-4260-B434-D97DC22BD462}">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F25EA108-9AA9-4093-9CDF-63D1A61751E9}" type="sibTrans" cxnId="{CC389A8D-81C4-4260-B434-D97DC22BD462}">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22190079-78D7-4FA0-AEC1-36FDC5A24364}">
      <dgm:prSet custT="1"/>
      <dgm:spPr/>
      <dgm:t>
        <a:bodyPr/>
        <a:lstStyle/>
        <a:p>
          <a:r>
            <a:rPr lang="en-GB" sz="1200" b="0">
              <a:solidFill>
                <a:schemeClr val="tx1"/>
              </a:solidFill>
              <a:latin typeface="Cambria" panose="02040503050406030204" pitchFamily="18" charset="0"/>
              <a:ea typeface="Cambria" panose="02040503050406030204" pitchFamily="18" charset="0"/>
            </a:rPr>
            <a:t>KOSOFE </a:t>
          </a:r>
        </a:p>
        <a:p>
          <a:r>
            <a:rPr lang="en-GB" sz="1200" b="0">
              <a:solidFill>
                <a:schemeClr val="tx1"/>
              </a:solidFill>
              <a:latin typeface="Cambria" panose="02040503050406030204" pitchFamily="18" charset="0"/>
              <a:ea typeface="Cambria" panose="02040503050406030204" pitchFamily="18" charset="0"/>
            </a:rPr>
            <a:t>0.5%</a:t>
          </a:r>
          <a:endParaRPr lang="x-none" sz="1200" b="0" dirty="0">
            <a:solidFill>
              <a:schemeClr val="tx1"/>
            </a:solidFill>
            <a:latin typeface="Cambria" panose="02040503050406030204" pitchFamily="18" charset="0"/>
            <a:ea typeface="Cambria" panose="02040503050406030204" pitchFamily="18" charset="0"/>
          </a:endParaRPr>
        </a:p>
      </dgm:t>
    </dgm:pt>
    <dgm:pt modelId="{77F21BD8-F222-47D5-99A8-11B5A12C95AE}" type="parTrans" cxnId="{4C59DEEF-65CB-4A73-991B-20FDF105E55E}">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01C77667-F008-45FD-8491-637C4A9F6158}" type="sibTrans" cxnId="{4C59DEEF-65CB-4A73-991B-20FDF105E55E}">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A3C1BD3E-34C8-4BF3-B859-091FCBFA6D07}">
      <dgm:prSet custT="1"/>
      <dgm:spPr/>
      <dgm:t>
        <a:bodyPr/>
        <a:lstStyle/>
        <a:p>
          <a:r>
            <a:rPr lang="en-GB" sz="1200" b="0">
              <a:solidFill>
                <a:schemeClr val="tx1"/>
              </a:solidFill>
              <a:latin typeface="Cambria" panose="02040503050406030204" pitchFamily="18" charset="0"/>
              <a:ea typeface="Cambria" panose="02040503050406030204" pitchFamily="18" charset="0"/>
            </a:rPr>
            <a:t>ETI-OSA</a:t>
          </a:r>
        </a:p>
        <a:p>
          <a:r>
            <a:rPr lang="en-GB" sz="1200" b="0">
              <a:solidFill>
                <a:schemeClr val="tx1"/>
              </a:solidFill>
              <a:latin typeface="Cambria" panose="02040503050406030204" pitchFamily="18" charset="0"/>
              <a:ea typeface="Cambria" panose="02040503050406030204" pitchFamily="18" charset="0"/>
            </a:rPr>
            <a:t>0.3%</a:t>
          </a:r>
          <a:endParaRPr lang="x-none" sz="1200" b="0" dirty="0">
            <a:solidFill>
              <a:schemeClr val="tx1"/>
            </a:solidFill>
            <a:latin typeface="Cambria" panose="02040503050406030204" pitchFamily="18" charset="0"/>
            <a:ea typeface="Cambria" panose="02040503050406030204" pitchFamily="18" charset="0"/>
          </a:endParaRPr>
        </a:p>
      </dgm:t>
    </dgm:pt>
    <dgm:pt modelId="{640FA665-FAF3-41BC-B3EF-D93F368DF994}" type="parTrans" cxnId="{DE0256FB-F9B2-419F-8A01-FD27041841F0}">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D3F32C15-F90C-400C-B4CB-18720521B777}" type="sibTrans" cxnId="{DE0256FB-F9B2-419F-8A01-FD27041841F0}">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44DE9126-E0A9-477B-864F-3A3B171BAD09}">
      <dgm:prSet custT="1"/>
      <dgm:spPr/>
      <dgm:t>
        <a:bodyPr/>
        <a:lstStyle/>
        <a:p>
          <a:r>
            <a:rPr lang="en-GB" sz="1200" b="0">
              <a:solidFill>
                <a:schemeClr val="tx1"/>
              </a:solidFill>
              <a:latin typeface="Cambria" panose="02040503050406030204" pitchFamily="18" charset="0"/>
              <a:ea typeface="Cambria" panose="02040503050406030204" pitchFamily="18" charset="0"/>
            </a:rPr>
            <a:t>IKORODU</a:t>
          </a:r>
        </a:p>
        <a:p>
          <a:r>
            <a:rPr lang="en-GB" sz="1200" b="0">
              <a:solidFill>
                <a:schemeClr val="tx1"/>
              </a:solidFill>
              <a:latin typeface="Cambria" panose="02040503050406030204" pitchFamily="18" charset="0"/>
              <a:ea typeface="Cambria" panose="02040503050406030204" pitchFamily="18" charset="0"/>
            </a:rPr>
            <a:t>0.3%</a:t>
          </a:r>
          <a:endParaRPr lang="x-none" sz="1200" b="0" dirty="0">
            <a:solidFill>
              <a:schemeClr val="tx1"/>
            </a:solidFill>
            <a:latin typeface="Cambria" panose="02040503050406030204" pitchFamily="18" charset="0"/>
            <a:ea typeface="Cambria" panose="02040503050406030204" pitchFamily="18" charset="0"/>
          </a:endParaRPr>
        </a:p>
      </dgm:t>
    </dgm:pt>
    <dgm:pt modelId="{D755DAD3-7766-45CA-8AC6-2A641E69B634}" type="parTrans" cxnId="{641F5948-358C-440D-BD66-4BEB2F1EA4FD}">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918BED35-27D4-4268-BDD8-CD633CD0330F}" type="sibTrans" cxnId="{641F5948-358C-440D-BD66-4BEB2F1EA4FD}">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FA7F9102-F08E-4D9B-BE7C-7A427CF83C8E}">
      <dgm:prSet custT="1"/>
      <dgm:spPr/>
      <dgm:t>
        <a:bodyPr/>
        <a:lstStyle/>
        <a:p>
          <a:r>
            <a:rPr lang="en-GB" sz="1200" b="0">
              <a:solidFill>
                <a:schemeClr val="tx1"/>
              </a:solidFill>
              <a:latin typeface="Cambria" panose="02040503050406030204" pitchFamily="18" charset="0"/>
              <a:ea typeface="Cambria" panose="02040503050406030204" pitchFamily="18" charset="0"/>
            </a:rPr>
            <a:t>SHOMOLU</a:t>
          </a:r>
        </a:p>
        <a:p>
          <a:r>
            <a:rPr lang="en-GB" sz="1200" b="0">
              <a:solidFill>
                <a:schemeClr val="tx1"/>
              </a:solidFill>
              <a:latin typeface="Cambria" panose="02040503050406030204" pitchFamily="18" charset="0"/>
              <a:ea typeface="Cambria" panose="02040503050406030204" pitchFamily="18" charset="0"/>
            </a:rPr>
            <a:t>0.3%</a:t>
          </a:r>
          <a:endParaRPr lang="x-none" sz="1200" b="0" dirty="0">
            <a:solidFill>
              <a:schemeClr val="tx1"/>
            </a:solidFill>
            <a:latin typeface="Cambria" panose="02040503050406030204" pitchFamily="18" charset="0"/>
            <a:ea typeface="Cambria" panose="02040503050406030204" pitchFamily="18" charset="0"/>
          </a:endParaRPr>
        </a:p>
      </dgm:t>
    </dgm:pt>
    <dgm:pt modelId="{A0A3CC11-E6BB-4694-BE46-00ABFBB516C4}" type="parTrans" cxnId="{5FB2D06D-5412-4ED8-9038-030A385CAA99}">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90FB67C8-7FCD-4594-95F8-F6B4CDBDB9D1}" type="sibTrans" cxnId="{5FB2D06D-5412-4ED8-9038-030A385CAA99}">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693A208D-C3F2-4926-968E-30153532DE54}">
      <dgm:prSet custT="1"/>
      <dgm:spPr>
        <a:solidFill>
          <a:srgbClr val="FFC000"/>
        </a:solidFill>
      </dgm:spPr>
      <dgm:t>
        <a:bodyPr/>
        <a:lstStyle/>
        <a:p>
          <a:r>
            <a:rPr lang="en-GB" sz="1200" b="0" dirty="0">
              <a:solidFill>
                <a:schemeClr val="tx1"/>
              </a:solidFill>
              <a:latin typeface="Cambria" panose="02040503050406030204" pitchFamily="18" charset="0"/>
              <a:ea typeface="Cambria" panose="02040503050406030204" pitchFamily="18" charset="0"/>
            </a:rPr>
            <a:t>ILORIN</a:t>
          </a:r>
        </a:p>
        <a:p>
          <a:r>
            <a:rPr lang="en-GB" sz="1200" b="0" dirty="0">
              <a:solidFill>
                <a:schemeClr val="tx1"/>
              </a:solidFill>
              <a:latin typeface="Cambria" panose="02040503050406030204" pitchFamily="18" charset="0"/>
              <a:ea typeface="Cambria" panose="02040503050406030204" pitchFamily="18" charset="0"/>
            </a:rPr>
            <a:t>0.3%</a:t>
          </a:r>
          <a:endParaRPr lang="x-none" sz="1200" b="0" dirty="0">
            <a:solidFill>
              <a:schemeClr val="tx1"/>
            </a:solidFill>
            <a:latin typeface="Cambria" panose="02040503050406030204" pitchFamily="18" charset="0"/>
            <a:ea typeface="Cambria" panose="02040503050406030204" pitchFamily="18" charset="0"/>
          </a:endParaRPr>
        </a:p>
      </dgm:t>
    </dgm:pt>
    <dgm:pt modelId="{FCB0B3C1-AD94-4B93-83E7-61DB4A8464EB}" type="parTrans" cxnId="{C3875B96-F112-4FCD-B19F-4D1175107A38}">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DA59437F-74DD-4406-9991-E9AEA7E497B1}" type="sibTrans" cxnId="{C3875B96-F112-4FCD-B19F-4D1175107A38}">
      <dgm:prSet/>
      <dgm:spPr/>
      <dgm:t>
        <a:bodyPr/>
        <a:lstStyle/>
        <a:p>
          <a:endParaRPr lang="x-none" sz="1200" b="0">
            <a:solidFill>
              <a:schemeClr val="tx1"/>
            </a:solidFill>
            <a:latin typeface="Cambria" panose="02040503050406030204" pitchFamily="18" charset="0"/>
            <a:ea typeface="Cambria" panose="02040503050406030204" pitchFamily="18" charset="0"/>
          </a:endParaRPr>
        </a:p>
      </dgm:t>
    </dgm:pt>
    <dgm:pt modelId="{E1EB2549-1987-4490-8B14-B3D7D8DA1E08}" type="pres">
      <dgm:prSet presAssocID="{3A4A5F4C-891B-4F4B-84F5-6F9FDD225B51}" presName="diagram" presStyleCnt="0">
        <dgm:presLayoutVars>
          <dgm:dir/>
          <dgm:resizeHandles val="exact"/>
        </dgm:presLayoutVars>
      </dgm:prSet>
      <dgm:spPr/>
      <dgm:t>
        <a:bodyPr/>
        <a:lstStyle/>
        <a:p>
          <a:endParaRPr lang="en-US"/>
        </a:p>
      </dgm:t>
    </dgm:pt>
    <dgm:pt modelId="{3606BBEE-973B-4E33-B656-7D4C7FCB7854}" type="pres">
      <dgm:prSet presAssocID="{F90B8374-8280-486D-808C-BE95C9131162}" presName="node" presStyleLbl="node1" presStyleIdx="0" presStyleCnt="14" custLinFactNeighborY="528">
        <dgm:presLayoutVars>
          <dgm:bulletEnabled val="1"/>
        </dgm:presLayoutVars>
      </dgm:prSet>
      <dgm:spPr/>
      <dgm:t>
        <a:bodyPr/>
        <a:lstStyle/>
        <a:p>
          <a:endParaRPr lang="en-US"/>
        </a:p>
      </dgm:t>
    </dgm:pt>
    <dgm:pt modelId="{E2A0EB09-44F9-4038-A3C9-D28AF19A4776}" type="pres">
      <dgm:prSet presAssocID="{CC6FE6FF-DE2C-4D48-B9BC-9D91B2BA517F}" presName="sibTrans" presStyleCnt="0"/>
      <dgm:spPr/>
    </dgm:pt>
    <dgm:pt modelId="{628BB92C-D088-4FBC-A4BA-9169BE1EA1B2}" type="pres">
      <dgm:prSet presAssocID="{5C47B924-84A7-4B8A-921D-8275E7D39E7F}" presName="node" presStyleLbl="node1" presStyleIdx="1" presStyleCnt="14" custLinFactNeighborY="528">
        <dgm:presLayoutVars>
          <dgm:bulletEnabled val="1"/>
        </dgm:presLayoutVars>
      </dgm:prSet>
      <dgm:spPr/>
      <dgm:t>
        <a:bodyPr/>
        <a:lstStyle/>
        <a:p>
          <a:endParaRPr lang="en-US"/>
        </a:p>
      </dgm:t>
    </dgm:pt>
    <dgm:pt modelId="{91A8AB7C-1A40-4130-9495-0956238C8DAA}" type="pres">
      <dgm:prSet presAssocID="{4EA31362-9EAA-4974-A055-E1D2621C83BC}" presName="sibTrans" presStyleCnt="0"/>
      <dgm:spPr/>
    </dgm:pt>
    <dgm:pt modelId="{9FE3C55F-4ACC-471E-BB71-812D21400FCE}" type="pres">
      <dgm:prSet presAssocID="{71C08D69-7B41-43AF-AF44-B4C06D3D92AB}" presName="node" presStyleLbl="node1" presStyleIdx="2" presStyleCnt="14" custLinFactNeighborY="528">
        <dgm:presLayoutVars>
          <dgm:bulletEnabled val="1"/>
        </dgm:presLayoutVars>
      </dgm:prSet>
      <dgm:spPr/>
      <dgm:t>
        <a:bodyPr/>
        <a:lstStyle/>
        <a:p>
          <a:endParaRPr lang="en-US"/>
        </a:p>
      </dgm:t>
    </dgm:pt>
    <dgm:pt modelId="{ED5A5467-AA81-43E1-8CB0-A4E8A628470A}" type="pres">
      <dgm:prSet presAssocID="{4B5BAD33-E4A7-44A8-A5F4-867EB3A2E8F6}" presName="sibTrans" presStyleCnt="0"/>
      <dgm:spPr/>
    </dgm:pt>
    <dgm:pt modelId="{9C6A6B80-8306-445A-BE74-57535560370D}" type="pres">
      <dgm:prSet presAssocID="{47646986-25CA-4E4F-8660-04293BB09443}" presName="node" presStyleLbl="node1" presStyleIdx="3" presStyleCnt="14">
        <dgm:presLayoutVars>
          <dgm:bulletEnabled val="1"/>
        </dgm:presLayoutVars>
      </dgm:prSet>
      <dgm:spPr/>
      <dgm:t>
        <a:bodyPr/>
        <a:lstStyle/>
        <a:p>
          <a:endParaRPr lang="en-US"/>
        </a:p>
      </dgm:t>
    </dgm:pt>
    <dgm:pt modelId="{A936A88F-ACDA-4137-BC35-3CB16CC3D9C8}" type="pres">
      <dgm:prSet presAssocID="{FDC13463-5269-452C-A746-EA401856DB78}" presName="sibTrans" presStyleCnt="0"/>
      <dgm:spPr/>
    </dgm:pt>
    <dgm:pt modelId="{43BC39F0-64C5-41F7-AE63-002F441CA469}" type="pres">
      <dgm:prSet presAssocID="{323F13A8-98E0-4D65-BA59-D44444662889}" presName="node" presStyleLbl="node1" presStyleIdx="4" presStyleCnt="14" custLinFactNeighborX="594" custLinFactNeighborY="3694">
        <dgm:presLayoutVars>
          <dgm:bulletEnabled val="1"/>
        </dgm:presLayoutVars>
      </dgm:prSet>
      <dgm:spPr/>
      <dgm:t>
        <a:bodyPr/>
        <a:lstStyle/>
        <a:p>
          <a:endParaRPr lang="en-US"/>
        </a:p>
      </dgm:t>
    </dgm:pt>
    <dgm:pt modelId="{7A5CA5FD-949E-4DA3-AAB9-9BBD9B079CDE}" type="pres">
      <dgm:prSet presAssocID="{B2E38FEF-5DF6-40E1-B2DD-67823BC25C59}" presName="sibTrans" presStyleCnt="0"/>
      <dgm:spPr/>
    </dgm:pt>
    <dgm:pt modelId="{B4785D15-D2C1-4EA2-AF5E-B0AF504D3544}" type="pres">
      <dgm:prSet presAssocID="{FD9F8B62-F45D-467F-80D6-7C1B5941F493}" presName="node" presStyleLbl="node1" presStyleIdx="5" presStyleCnt="14" custLinFactNeighborX="804" custLinFactNeighborY="1831">
        <dgm:presLayoutVars>
          <dgm:bulletEnabled val="1"/>
        </dgm:presLayoutVars>
      </dgm:prSet>
      <dgm:spPr/>
      <dgm:t>
        <a:bodyPr/>
        <a:lstStyle/>
        <a:p>
          <a:endParaRPr lang="en-US"/>
        </a:p>
      </dgm:t>
    </dgm:pt>
    <dgm:pt modelId="{B8FE612E-893C-4793-88D5-E6765A076BCF}" type="pres">
      <dgm:prSet presAssocID="{7C1C7CBC-4970-4489-BCAA-BC25E4E9574D}" presName="sibTrans" presStyleCnt="0"/>
      <dgm:spPr/>
    </dgm:pt>
    <dgm:pt modelId="{439B1D1E-422C-4F11-9F6B-49DAD9288009}" type="pres">
      <dgm:prSet presAssocID="{ED9784BD-AAD9-4947-925B-E2DF89D6AC2B}" presName="node" presStyleLbl="node1" presStyleIdx="6" presStyleCnt="14" custLinFactNeighborX="-356" custLinFactNeighborY="2297">
        <dgm:presLayoutVars>
          <dgm:bulletEnabled val="1"/>
        </dgm:presLayoutVars>
      </dgm:prSet>
      <dgm:spPr/>
      <dgm:t>
        <a:bodyPr/>
        <a:lstStyle/>
        <a:p>
          <a:endParaRPr lang="en-US"/>
        </a:p>
      </dgm:t>
    </dgm:pt>
    <dgm:pt modelId="{243A66A3-524F-42DF-81BE-23A673D1CB23}" type="pres">
      <dgm:prSet presAssocID="{2189ACFC-14E3-401D-A7B5-E16319405037}" presName="sibTrans" presStyleCnt="0"/>
      <dgm:spPr/>
    </dgm:pt>
    <dgm:pt modelId="{6DCAB48B-1918-4569-909F-DCE888FF438B}" type="pres">
      <dgm:prSet presAssocID="{DA048E43-D4F1-48E8-8BD5-0CE782C8FD22}" presName="node" presStyleLbl="node1" presStyleIdx="7" presStyleCnt="14" custLinFactNeighborX="-197" custLinFactNeighborY="3952">
        <dgm:presLayoutVars>
          <dgm:bulletEnabled val="1"/>
        </dgm:presLayoutVars>
      </dgm:prSet>
      <dgm:spPr/>
      <dgm:t>
        <a:bodyPr/>
        <a:lstStyle/>
        <a:p>
          <a:endParaRPr lang="en-US"/>
        </a:p>
      </dgm:t>
    </dgm:pt>
    <dgm:pt modelId="{2FF23FB6-7C06-43AE-91FB-2CC875C3D821}" type="pres">
      <dgm:prSet presAssocID="{A607A2CD-DCCA-4358-9277-9A4D555188C3}" presName="sibTrans" presStyleCnt="0"/>
      <dgm:spPr/>
    </dgm:pt>
    <dgm:pt modelId="{2794C2C7-7FDD-4BC8-B20E-6D4EBA0F3EA1}" type="pres">
      <dgm:prSet presAssocID="{BBBF0CDA-404B-423C-A3E0-9807F9C37C7B}" presName="node" presStyleLbl="node1" presStyleIdx="8" presStyleCnt="14" custLinFactNeighborX="2061" custLinFactNeighborY="3343">
        <dgm:presLayoutVars>
          <dgm:bulletEnabled val="1"/>
        </dgm:presLayoutVars>
      </dgm:prSet>
      <dgm:spPr/>
      <dgm:t>
        <a:bodyPr/>
        <a:lstStyle/>
        <a:p>
          <a:endParaRPr lang="en-US"/>
        </a:p>
      </dgm:t>
    </dgm:pt>
    <dgm:pt modelId="{B602ECB5-23F3-40AE-9883-CBBC0CD6EE04}" type="pres">
      <dgm:prSet presAssocID="{F25EA108-9AA9-4093-9CDF-63D1A61751E9}" presName="sibTrans" presStyleCnt="0"/>
      <dgm:spPr/>
    </dgm:pt>
    <dgm:pt modelId="{91EFFE46-0427-40D4-A428-59EEC2BA151B}" type="pres">
      <dgm:prSet presAssocID="{22190079-78D7-4FA0-AEC1-36FDC5A24364}" presName="node" presStyleLbl="node1" presStyleIdx="9" presStyleCnt="14" custLinFactNeighborX="19" custLinFactNeighborY="1851">
        <dgm:presLayoutVars>
          <dgm:bulletEnabled val="1"/>
        </dgm:presLayoutVars>
      </dgm:prSet>
      <dgm:spPr/>
      <dgm:t>
        <a:bodyPr/>
        <a:lstStyle/>
        <a:p>
          <a:endParaRPr lang="en-US"/>
        </a:p>
      </dgm:t>
    </dgm:pt>
    <dgm:pt modelId="{2FFD6CF5-AB93-4F46-B8AF-BBF7EC672A79}" type="pres">
      <dgm:prSet presAssocID="{01C77667-F008-45FD-8491-637C4A9F6158}" presName="sibTrans" presStyleCnt="0"/>
      <dgm:spPr/>
    </dgm:pt>
    <dgm:pt modelId="{C4058401-3E30-4FF6-85E8-30947D79FE7C}" type="pres">
      <dgm:prSet presAssocID="{A3C1BD3E-34C8-4BF3-B859-091FCBFA6D07}" presName="node" presStyleLbl="node1" presStyleIdx="10" presStyleCnt="14" custLinFactNeighborX="-356" custLinFactNeighborY="2728">
        <dgm:presLayoutVars>
          <dgm:bulletEnabled val="1"/>
        </dgm:presLayoutVars>
      </dgm:prSet>
      <dgm:spPr/>
      <dgm:t>
        <a:bodyPr/>
        <a:lstStyle/>
        <a:p>
          <a:endParaRPr lang="en-US"/>
        </a:p>
      </dgm:t>
    </dgm:pt>
    <dgm:pt modelId="{B2997F66-8A6D-4C55-B416-8BF0E60541DE}" type="pres">
      <dgm:prSet presAssocID="{D3F32C15-F90C-400C-B4CB-18720521B777}" presName="sibTrans" presStyleCnt="0"/>
      <dgm:spPr/>
    </dgm:pt>
    <dgm:pt modelId="{85B1011E-ABFC-4BFC-BCB1-79E82CB69399}" type="pres">
      <dgm:prSet presAssocID="{44DE9126-E0A9-477B-864F-3A3B171BAD09}" presName="node" presStyleLbl="node1" presStyleIdx="11" presStyleCnt="14" custLinFactNeighborX="-356" custLinFactNeighborY="2297">
        <dgm:presLayoutVars>
          <dgm:bulletEnabled val="1"/>
        </dgm:presLayoutVars>
      </dgm:prSet>
      <dgm:spPr/>
      <dgm:t>
        <a:bodyPr/>
        <a:lstStyle/>
        <a:p>
          <a:endParaRPr lang="en-US"/>
        </a:p>
      </dgm:t>
    </dgm:pt>
    <dgm:pt modelId="{F1E24AC0-594B-436F-85ED-DD4A2AFA2934}" type="pres">
      <dgm:prSet presAssocID="{918BED35-27D4-4268-BDD8-CD633CD0330F}" presName="sibTrans" presStyleCnt="0"/>
      <dgm:spPr/>
    </dgm:pt>
    <dgm:pt modelId="{5F37783C-D4E9-40AA-A7D3-BFCA6730C562}" type="pres">
      <dgm:prSet presAssocID="{FA7F9102-F08E-4D9B-BE7C-7A427CF83C8E}" presName="node" presStyleLbl="node1" presStyleIdx="12" presStyleCnt="14" custLinFactNeighborX="1218" custLinFactNeighborY="4238">
        <dgm:presLayoutVars>
          <dgm:bulletEnabled val="1"/>
        </dgm:presLayoutVars>
      </dgm:prSet>
      <dgm:spPr/>
      <dgm:t>
        <a:bodyPr/>
        <a:lstStyle/>
        <a:p>
          <a:endParaRPr lang="en-US"/>
        </a:p>
      </dgm:t>
    </dgm:pt>
    <dgm:pt modelId="{4BAB3636-A537-48A5-9E1E-0AD0374368B5}" type="pres">
      <dgm:prSet presAssocID="{90FB67C8-7FCD-4594-95F8-F6B4CDBDB9D1}" presName="sibTrans" presStyleCnt="0"/>
      <dgm:spPr/>
    </dgm:pt>
    <dgm:pt modelId="{45DA6A22-1E9D-4E71-85FC-72CBEA0A4627}" type="pres">
      <dgm:prSet presAssocID="{693A208D-C3F2-4926-968E-30153532DE54}" presName="node" presStyleLbl="node1" presStyleIdx="13" presStyleCnt="14" custLinFactNeighborX="375" custLinFactNeighborY="908">
        <dgm:presLayoutVars>
          <dgm:bulletEnabled val="1"/>
        </dgm:presLayoutVars>
      </dgm:prSet>
      <dgm:spPr/>
      <dgm:t>
        <a:bodyPr/>
        <a:lstStyle/>
        <a:p>
          <a:endParaRPr lang="en-US"/>
        </a:p>
      </dgm:t>
    </dgm:pt>
  </dgm:ptLst>
  <dgm:cxnLst>
    <dgm:cxn modelId="{5A7B13BE-FBA9-4038-A727-2E9DAA37CE4D}" type="presOf" srcId="{3A4A5F4C-891B-4F4B-84F5-6F9FDD225B51}" destId="{E1EB2549-1987-4490-8B14-B3D7D8DA1E08}" srcOrd="0" destOrd="0" presId="urn:microsoft.com/office/officeart/2005/8/layout/default"/>
    <dgm:cxn modelId="{C3875B96-F112-4FCD-B19F-4D1175107A38}" srcId="{3A4A5F4C-891B-4F4B-84F5-6F9FDD225B51}" destId="{693A208D-C3F2-4926-968E-30153532DE54}" srcOrd="13" destOrd="0" parTransId="{FCB0B3C1-AD94-4B93-83E7-61DB4A8464EB}" sibTransId="{DA59437F-74DD-4406-9991-E9AEA7E497B1}"/>
    <dgm:cxn modelId="{78D23F32-4F78-446F-AA02-8958D44EEF81}" type="presOf" srcId="{22190079-78D7-4FA0-AEC1-36FDC5A24364}" destId="{91EFFE46-0427-40D4-A428-59EEC2BA151B}" srcOrd="0" destOrd="0" presId="urn:microsoft.com/office/officeart/2005/8/layout/default"/>
    <dgm:cxn modelId="{E67A782E-EAB1-4089-8191-37A03142EA28}" srcId="{3A4A5F4C-891B-4F4B-84F5-6F9FDD225B51}" destId="{DA048E43-D4F1-48E8-8BD5-0CE782C8FD22}" srcOrd="7" destOrd="0" parTransId="{E35FBB77-C756-4CD2-A082-1839A1234B7D}" sibTransId="{A607A2CD-DCCA-4358-9277-9A4D555188C3}"/>
    <dgm:cxn modelId="{01FE64D0-1F3A-4B2C-9009-864211838A0F}" type="presOf" srcId="{ED9784BD-AAD9-4947-925B-E2DF89D6AC2B}" destId="{439B1D1E-422C-4F11-9F6B-49DAD9288009}" srcOrd="0" destOrd="0" presId="urn:microsoft.com/office/officeart/2005/8/layout/default"/>
    <dgm:cxn modelId="{D4131E3A-D1A6-4CA0-A2E6-88F597B7EA38}" type="presOf" srcId="{BBBF0CDA-404B-423C-A3E0-9807F9C37C7B}" destId="{2794C2C7-7FDD-4BC8-B20E-6D4EBA0F3EA1}" srcOrd="0" destOrd="0" presId="urn:microsoft.com/office/officeart/2005/8/layout/default"/>
    <dgm:cxn modelId="{AE6C29D2-CD9C-4879-85CF-ADFAA52D4E3C}" srcId="{3A4A5F4C-891B-4F4B-84F5-6F9FDD225B51}" destId="{71C08D69-7B41-43AF-AF44-B4C06D3D92AB}" srcOrd="2" destOrd="0" parTransId="{4E3AAC61-AE10-40DD-90B7-FF5513D80B48}" sibTransId="{4B5BAD33-E4A7-44A8-A5F4-867EB3A2E8F6}"/>
    <dgm:cxn modelId="{641F5948-358C-440D-BD66-4BEB2F1EA4FD}" srcId="{3A4A5F4C-891B-4F4B-84F5-6F9FDD225B51}" destId="{44DE9126-E0A9-477B-864F-3A3B171BAD09}" srcOrd="11" destOrd="0" parTransId="{D755DAD3-7766-45CA-8AC6-2A641E69B634}" sibTransId="{918BED35-27D4-4268-BDD8-CD633CD0330F}"/>
    <dgm:cxn modelId="{0C6FD4FC-0DFD-466F-BB96-22617CFDFB03}" type="presOf" srcId="{A3C1BD3E-34C8-4BF3-B859-091FCBFA6D07}" destId="{C4058401-3E30-4FF6-85E8-30947D79FE7C}" srcOrd="0" destOrd="0" presId="urn:microsoft.com/office/officeart/2005/8/layout/default"/>
    <dgm:cxn modelId="{410699CC-4436-4588-B5F6-41C750CC64C7}" srcId="{3A4A5F4C-891B-4F4B-84F5-6F9FDD225B51}" destId="{323F13A8-98E0-4D65-BA59-D44444662889}" srcOrd="4" destOrd="0" parTransId="{7CC3B7B7-C577-4B76-9F0B-086E233C369D}" sibTransId="{B2E38FEF-5DF6-40E1-B2DD-67823BC25C59}"/>
    <dgm:cxn modelId="{FB58EB0A-9C42-4611-9695-51837BFB0AB8}" srcId="{3A4A5F4C-891B-4F4B-84F5-6F9FDD225B51}" destId="{5C47B924-84A7-4B8A-921D-8275E7D39E7F}" srcOrd="1" destOrd="0" parTransId="{F9EC7D55-D78F-4ED4-8DC1-8EECFB415785}" sibTransId="{4EA31362-9EAA-4974-A055-E1D2621C83BC}"/>
    <dgm:cxn modelId="{73D0A443-F635-4A3B-B86A-DABFD2D997FA}" type="presOf" srcId="{FA7F9102-F08E-4D9B-BE7C-7A427CF83C8E}" destId="{5F37783C-D4E9-40AA-A7D3-BFCA6730C562}" srcOrd="0" destOrd="0" presId="urn:microsoft.com/office/officeart/2005/8/layout/default"/>
    <dgm:cxn modelId="{6D3B2C2B-4E4E-406A-B81F-3BCE98D4FAE5}" type="presOf" srcId="{F90B8374-8280-486D-808C-BE95C9131162}" destId="{3606BBEE-973B-4E33-B656-7D4C7FCB7854}" srcOrd="0" destOrd="0" presId="urn:microsoft.com/office/officeart/2005/8/layout/default"/>
    <dgm:cxn modelId="{2542C77B-1898-436E-B62A-CC10F249DC25}" type="presOf" srcId="{5C47B924-84A7-4B8A-921D-8275E7D39E7F}" destId="{628BB92C-D088-4FBC-A4BA-9169BE1EA1B2}" srcOrd="0" destOrd="0" presId="urn:microsoft.com/office/officeart/2005/8/layout/default"/>
    <dgm:cxn modelId="{890C39FF-E331-4E2A-B268-8E00911B6161}" type="presOf" srcId="{47646986-25CA-4E4F-8660-04293BB09443}" destId="{9C6A6B80-8306-445A-BE74-57535560370D}" srcOrd="0" destOrd="0" presId="urn:microsoft.com/office/officeart/2005/8/layout/default"/>
    <dgm:cxn modelId="{ED944CE7-45ED-4106-A480-C184F85B2B26}" srcId="{3A4A5F4C-891B-4F4B-84F5-6F9FDD225B51}" destId="{FD9F8B62-F45D-467F-80D6-7C1B5941F493}" srcOrd="5" destOrd="0" parTransId="{4E2CB1AB-0A85-435A-AB34-9B8493E2E555}" sibTransId="{7C1C7CBC-4970-4489-BCAA-BC25E4E9574D}"/>
    <dgm:cxn modelId="{07475D4E-8708-4A96-9827-1D7281E6F966}" srcId="{3A4A5F4C-891B-4F4B-84F5-6F9FDD225B51}" destId="{ED9784BD-AAD9-4947-925B-E2DF89D6AC2B}" srcOrd="6" destOrd="0" parTransId="{78254473-B23E-417D-B252-EC260F34BFBE}" sibTransId="{2189ACFC-14E3-401D-A7B5-E16319405037}"/>
    <dgm:cxn modelId="{CC389A8D-81C4-4260-B434-D97DC22BD462}" srcId="{3A4A5F4C-891B-4F4B-84F5-6F9FDD225B51}" destId="{BBBF0CDA-404B-423C-A3E0-9807F9C37C7B}" srcOrd="8" destOrd="0" parTransId="{219BA372-C4B4-4209-8052-2CEBDD54E058}" sibTransId="{F25EA108-9AA9-4093-9CDF-63D1A61751E9}"/>
    <dgm:cxn modelId="{4C59DEEF-65CB-4A73-991B-20FDF105E55E}" srcId="{3A4A5F4C-891B-4F4B-84F5-6F9FDD225B51}" destId="{22190079-78D7-4FA0-AEC1-36FDC5A24364}" srcOrd="9" destOrd="0" parTransId="{77F21BD8-F222-47D5-99A8-11B5A12C95AE}" sibTransId="{01C77667-F008-45FD-8491-637C4A9F6158}"/>
    <dgm:cxn modelId="{DE0256FB-F9B2-419F-8A01-FD27041841F0}" srcId="{3A4A5F4C-891B-4F4B-84F5-6F9FDD225B51}" destId="{A3C1BD3E-34C8-4BF3-B859-091FCBFA6D07}" srcOrd="10" destOrd="0" parTransId="{640FA665-FAF3-41BC-B3EF-D93F368DF994}" sibTransId="{D3F32C15-F90C-400C-B4CB-18720521B777}"/>
    <dgm:cxn modelId="{BBF84811-5E1E-4B05-854D-6AAD497BB30A}" srcId="{3A4A5F4C-891B-4F4B-84F5-6F9FDD225B51}" destId="{F90B8374-8280-486D-808C-BE95C9131162}" srcOrd="0" destOrd="0" parTransId="{FB9634DC-ED13-4487-9A88-E562C3409579}" sibTransId="{CC6FE6FF-DE2C-4D48-B9BC-9D91B2BA517F}"/>
    <dgm:cxn modelId="{4DD44CB7-F592-47FE-A9F2-EB808767477F}" type="presOf" srcId="{FD9F8B62-F45D-467F-80D6-7C1B5941F493}" destId="{B4785D15-D2C1-4EA2-AF5E-B0AF504D3544}" srcOrd="0" destOrd="0" presId="urn:microsoft.com/office/officeart/2005/8/layout/default"/>
    <dgm:cxn modelId="{8C65872A-E7F8-4637-9A44-048142759D65}" type="presOf" srcId="{DA048E43-D4F1-48E8-8BD5-0CE782C8FD22}" destId="{6DCAB48B-1918-4569-909F-DCE888FF438B}" srcOrd="0" destOrd="0" presId="urn:microsoft.com/office/officeart/2005/8/layout/default"/>
    <dgm:cxn modelId="{78FE943A-877A-4E0C-8861-A998E810280C}" type="presOf" srcId="{693A208D-C3F2-4926-968E-30153532DE54}" destId="{45DA6A22-1E9D-4E71-85FC-72CBEA0A4627}" srcOrd="0" destOrd="0" presId="urn:microsoft.com/office/officeart/2005/8/layout/default"/>
    <dgm:cxn modelId="{0F6A8640-46A1-49C8-9BC7-555CEB4AD3CD}" srcId="{3A4A5F4C-891B-4F4B-84F5-6F9FDD225B51}" destId="{47646986-25CA-4E4F-8660-04293BB09443}" srcOrd="3" destOrd="0" parTransId="{EE800AFE-D83A-4950-9A3F-07697955765B}" sibTransId="{FDC13463-5269-452C-A746-EA401856DB78}"/>
    <dgm:cxn modelId="{6DCFB1D1-7AC3-4384-91C1-E43777CDBB5C}" type="presOf" srcId="{323F13A8-98E0-4D65-BA59-D44444662889}" destId="{43BC39F0-64C5-41F7-AE63-002F441CA469}" srcOrd="0" destOrd="0" presId="urn:microsoft.com/office/officeart/2005/8/layout/default"/>
    <dgm:cxn modelId="{0028FD12-AB3B-4956-93FE-F3F29B5E35A2}" type="presOf" srcId="{71C08D69-7B41-43AF-AF44-B4C06D3D92AB}" destId="{9FE3C55F-4ACC-471E-BB71-812D21400FCE}" srcOrd="0" destOrd="0" presId="urn:microsoft.com/office/officeart/2005/8/layout/default"/>
    <dgm:cxn modelId="{5FB2D06D-5412-4ED8-9038-030A385CAA99}" srcId="{3A4A5F4C-891B-4F4B-84F5-6F9FDD225B51}" destId="{FA7F9102-F08E-4D9B-BE7C-7A427CF83C8E}" srcOrd="12" destOrd="0" parTransId="{A0A3CC11-E6BB-4694-BE46-00ABFBB516C4}" sibTransId="{90FB67C8-7FCD-4594-95F8-F6B4CDBDB9D1}"/>
    <dgm:cxn modelId="{0350CCE2-0638-4498-8873-3367A85B5266}" type="presOf" srcId="{44DE9126-E0A9-477B-864F-3A3B171BAD09}" destId="{85B1011E-ABFC-4BFC-BCB1-79E82CB69399}" srcOrd="0" destOrd="0" presId="urn:microsoft.com/office/officeart/2005/8/layout/default"/>
    <dgm:cxn modelId="{3A8DF944-5877-4491-A384-116998B99025}" type="presParOf" srcId="{E1EB2549-1987-4490-8B14-B3D7D8DA1E08}" destId="{3606BBEE-973B-4E33-B656-7D4C7FCB7854}" srcOrd="0" destOrd="0" presId="urn:microsoft.com/office/officeart/2005/8/layout/default"/>
    <dgm:cxn modelId="{F353C3AB-36EB-4EFA-B0BE-2AAA11CDAEF0}" type="presParOf" srcId="{E1EB2549-1987-4490-8B14-B3D7D8DA1E08}" destId="{E2A0EB09-44F9-4038-A3C9-D28AF19A4776}" srcOrd="1" destOrd="0" presId="urn:microsoft.com/office/officeart/2005/8/layout/default"/>
    <dgm:cxn modelId="{C3FEEE2E-1948-4DAB-90F8-BEF6793C2475}" type="presParOf" srcId="{E1EB2549-1987-4490-8B14-B3D7D8DA1E08}" destId="{628BB92C-D088-4FBC-A4BA-9169BE1EA1B2}" srcOrd="2" destOrd="0" presId="urn:microsoft.com/office/officeart/2005/8/layout/default"/>
    <dgm:cxn modelId="{89E4FCAA-B55F-4AF9-B16D-FB710243A9D1}" type="presParOf" srcId="{E1EB2549-1987-4490-8B14-B3D7D8DA1E08}" destId="{91A8AB7C-1A40-4130-9495-0956238C8DAA}" srcOrd="3" destOrd="0" presId="urn:microsoft.com/office/officeart/2005/8/layout/default"/>
    <dgm:cxn modelId="{37200378-AF6B-4EF8-97E3-1C7A97AE5C54}" type="presParOf" srcId="{E1EB2549-1987-4490-8B14-B3D7D8DA1E08}" destId="{9FE3C55F-4ACC-471E-BB71-812D21400FCE}" srcOrd="4" destOrd="0" presId="urn:microsoft.com/office/officeart/2005/8/layout/default"/>
    <dgm:cxn modelId="{6DE387DF-8296-4CB3-864D-01F21860F0C0}" type="presParOf" srcId="{E1EB2549-1987-4490-8B14-B3D7D8DA1E08}" destId="{ED5A5467-AA81-43E1-8CB0-A4E8A628470A}" srcOrd="5" destOrd="0" presId="urn:microsoft.com/office/officeart/2005/8/layout/default"/>
    <dgm:cxn modelId="{411FCFD2-BDD7-49D7-A9BE-EFDA1B604FBB}" type="presParOf" srcId="{E1EB2549-1987-4490-8B14-B3D7D8DA1E08}" destId="{9C6A6B80-8306-445A-BE74-57535560370D}" srcOrd="6" destOrd="0" presId="urn:microsoft.com/office/officeart/2005/8/layout/default"/>
    <dgm:cxn modelId="{CE170FDF-8BBC-4372-A811-79B6DE48CDF2}" type="presParOf" srcId="{E1EB2549-1987-4490-8B14-B3D7D8DA1E08}" destId="{A936A88F-ACDA-4137-BC35-3CB16CC3D9C8}" srcOrd="7" destOrd="0" presId="urn:microsoft.com/office/officeart/2005/8/layout/default"/>
    <dgm:cxn modelId="{CDDA333E-557A-4F6B-B620-F1F789AA8C72}" type="presParOf" srcId="{E1EB2549-1987-4490-8B14-B3D7D8DA1E08}" destId="{43BC39F0-64C5-41F7-AE63-002F441CA469}" srcOrd="8" destOrd="0" presId="urn:microsoft.com/office/officeart/2005/8/layout/default"/>
    <dgm:cxn modelId="{C57ECCB5-DEE1-4808-B941-4040E750F1AA}" type="presParOf" srcId="{E1EB2549-1987-4490-8B14-B3D7D8DA1E08}" destId="{7A5CA5FD-949E-4DA3-AAB9-9BBD9B079CDE}" srcOrd="9" destOrd="0" presId="urn:microsoft.com/office/officeart/2005/8/layout/default"/>
    <dgm:cxn modelId="{6D5A2320-5004-4BF0-864D-878B70BCFD95}" type="presParOf" srcId="{E1EB2549-1987-4490-8B14-B3D7D8DA1E08}" destId="{B4785D15-D2C1-4EA2-AF5E-B0AF504D3544}" srcOrd="10" destOrd="0" presId="urn:microsoft.com/office/officeart/2005/8/layout/default"/>
    <dgm:cxn modelId="{AEE7A60E-5202-448C-A408-4B7462A76E57}" type="presParOf" srcId="{E1EB2549-1987-4490-8B14-B3D7D8DA1E08}" destId="{B8FE612E-893C-4793-88D5-E6765A076BCF}" srcOrd="11" destOrd="0" presId="urn:microsoft.com/office/officeart/2005/8/layout/default"/>
    <dgm:cxn modelId="{FA5DBC7F-D678-498C-81E7-1E6315270A2E}" type="presParOf" srcId="{E1EB2549-1987-4490-8B14-B3D7D8DA1E08}" destId="{439B1D1E-422C-4F11-9F6B-49DAD9288009}" srcOrd="12" destOrd="0" presId="urn:microsoft.com/office/officeart/2005/8/layout/default"/>
    <dgm:cxn modelId="{0398B74D-713C-42D8-845A-8DC803564D3C}" type="presParOf" srcId="{E1EB2549-1987-4490-8B14-B3D7D8DA1E08}" destId="{243A66A3-524F-42DF-81BE-23A673D1CB23}" srcOrd="13" destOrd="0" presId="urn:microsoft.com/office/officeart/2005/8/layout/default"/>
    <dgm:cxn modelId="{3216F91A-6EC9-412F-AC5D-C97AA9B6F3A1}" type="presParOf" srcId="{E1EB2549-1987-4490-8B14-B3D7D8DA1E08}" destId="{6DCAB48B-1918-4569-909F-DCE888FF438B}" srcOrd="14" destOrd="0" presId="urn:microsoft.com/office/officeart/2005/8/layout/default"/>
    <dgm:cxn modelId="{D2EA3E36-8681-46B6-9CE9-17CF0D715E6D}" type="presParOf" srcId="{E1EB2549-1987-4490-8B14-B3D7D8DA1E08}" destId="{2FF23FB6-7C06-43AE-91FB-2CC875C3D821}" srcOrd="15" destOrd="0" presId="urn:microsoft.com/office/officeart/2005/8/layout/default"/>
    <dgm:cxn modelId="{1D26B2AE-7955-4156-A38B-3E414BD89F31}" type="presParOf" srcId="{E1EB2549-1987-4490-8B14-B3D7D8DA1E08}" destId="{2794C2C7-7FDD-4BC8-B20E-6D4EBA0F3EA1}" srcOrd="16" destOrd="0" presId="urn:microsoft.com/office/officeart/2005/8/layout/default"/>
    <dgm:cxn modelId="{E8DCF57C-B28E-4A94-9B29-188D53B0C01A}" type="presParOf" srcId="{E1EB2549-1987-4490-8B14-B3D7D8DA1E08}" destId="{B602ECB5-23F3-40AE-9883-CBBC0CD6EE04}" srcOrd="17" destOrd="0" presId="urn:microsoft.com/office/officeart/2005/8/layout/default"/>
    <dgm:cxn modelId="{6EB987A3-8EA4-4C8E-BB2F-EBEB09CCD70A}" type="presParOf" srcId="{E1EB2549-1987-4490-8B14-B3D7D8DA1E08}" destId="{91EFFE46-0427-40D4-A428-59EEC2BA151B}" srcOrd="18" destOrd="0" presId="urn:microsoft.com/office/officeart/2005/8/layout/default"/>
    <dgm:cxn modelId="{2617FE35-C45D-4FBF-9E06-5F1146BD47B2}" type="presParOf" srcId="{E1EB2549-1987-4490-8B14-B3D7D8DA1E08}" destId="{2FFD6CF5-AB93-4F46-B8AF-BBF7EC672A79}" srcOrd="19" destOrd="0" presId="urn:microsoft.com/office/officeart/2005/8/layout/default"/>
    <dgm:cxn modelId="{C0EFE2A5-B2E2-4645-B20C-69F7E3AD9F37}" type="presParOf" srcId="{E1EB2549-1987-4490-8B14-B3D7D8DA1E08}" destId="{C4058401-3E30-4FF6-85E8-30947D79FE7C}" srcOrd="20" destOrd="0" presId="urn:microsoft.com/office/officeart/2005/8/layout/default"/>
    <dgm:cxn modelId="{C7AF169B-42D0-4A63-BC1D-B16248666C88}" type="presParOf" srcId="{E1EB2549-1987-4490-8B14-B3D7D8DA1E08}" destId="{B2997F66-8A6D-4C55-B416-8BF0E60541DE}" srcOrd="21" destOrd="0" presId="urn:microsoft.com/office/officeart/2005/8/layout/default"/>
    <dgm:cxn modelId="{1CBFE47E-7AF2-40E6-A828-B911143F3715}" type="presParOf" srcId="{E1EB2549-1987-4490-8B14-B3D7D8DA1E08}" destId="{85B1011E-ABFC-4BFC-BCB1-79E82CB69399}" srcOrd="22" destOrd="0" presId="urn:microsoft.com/office/officeart/2005/8/layout/default"/>
    <dgm:cxn modelId="{0C9BC7E6-B0B5-49B0-B91C-57E079BD3793}" type="presParOf" srcId="{E1EB2549-1987-4490-8B14-B3D7D8DA1E08}" destId="{F1E24AC0-594B-436F-85ED-DD4A2AFA2934}" srcOrd="23" destOrd="0" presId="urn:microsoft.com/office/officeart/2005/8/layout/default"/>
    <dgm:cxn modelId="{B51495A1-36A3-427F-90DD-2546DCFF3697}" type="presParOf" srcId="{E1EB2549-1987-4490-8B14-B3D7D8DA1E08}" destId="{5F37783C-D4E9-40AA-A7D3-BFCA6730C562}" srcOrd="24" destOrd="0" presId="urn:microsoft.com/office/officeart/2005/8/layout/default"/>
    <dgm:cxn modelId="{592DEC0C-2EB9-4C23-B62C-4B9C9EA10E02}" type="presParOf" srcId="{E1EB2549-1987-4490-8B14-B3D7D8DA1E08}" destId="{4BAB3636-A537-48A5-9E1E-0AD0374368B5}" srcOrd="25" destOrd="0" presId="urn:microsoft.com/office/officeart/2005/8/layout/default"/>
    <dgm:cxn modelId="{A592F435-41EB-4825-B17C-83E65B5A0B9A}" type="presParOf" srcId="{E1EB2549-1987-4490-8B14-B3D7D8DA1E08}" destId="{45DA6A22-1E9D-4E71-85FC-72CBEA0A4627}" srcOrd="26" destOrd="0" presId="urn:microsoft.com/office/officeart/2005/8/layout/default"/>
  </dgm:cxnLst>
  <dgm:bg>
    <a:noFill/>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FF60D46-2F5C-4ADF-BB82-2AC9133A790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ED0CFFB-403D-4DC3-9266-14ABD7B04A81}">
      <dgm:prSet custT="1">
        <dgm:style>
          <a:lnRef idx="2">
            <a:schemeClr val="accent4"/>
          </a:lnRef>
          <a:fillRef idx="1">
            <a:schemeClr val="lt1"/>
          </a:fillRef>
          <a:effectRef idx="0">
            <a:schemeClr val="accent4"/>
          </a:effectRef>
          <a:fontRef idx="minor">
            <a:schemeClr val="dk1"/>
          </a:fontRef>
        </dgm:style>
      </dgm:prSet>
      <dgm:spPr>
        <a:solidFill>
          <a:srgbClr val="FFC000"/>
        </a:solidFill>
        <a:ln>
          <a:noFill/>
        </a:ln>
        <a:effectLst>
          <a:glow rad="635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rtl="0"/>
          <a:r>
            <a:rPr lang="en-US" sz="2000" b="0" cap="none" spc="0" dirty="0">
              <a:ln w="0"/>
              <a:solidFill>
                <a:schemeClr val="tx1"/>
              </a:solidFill>
              <a:effectLst>
                <a:outerShdw blurRad="38100" dist="19050" dir="2700000" algn="tl" rotWithShape="0">
                  <a:schemeClr val="dk1">
                    <a:alpha val="40000"/>
                  </a:schemeClr>
                </a:outerShdw>
              </a:effectLst>
            </a:rPr>
            <a:t>Objective 5</a:t>
          </a:r>
        </a:p>
      </dgm:t>
    </dgm:pt>
    <dgm:pt modelId="{598A3786-0CB1-4F8D-8EE3-1A14D359CD86}" type="parTrans" cxnId="{511E96B0-87AA-43EA-8901-58D60C0A3E87}">
      <dgm:prSet/>
      <dgm:spPr/>
      <dgm:t>
        <a:bodyPr/>
        <a:lstStyle/>
        <a:p>
          <a:endParaRPr lang="en-US"/>
        </a:p>
      </dgm:t>
    </dgm:pt>
    <dgm:pt modelId="{8356F0C1-A97C-4293-88AC-540543679126}" type="sibTrans" cxnId="{511E96B0-87AA-43EA-8901-58D60C0A3E87}">
      <dgm:prSet/>
      <dgm:spPr/>
      <dgm:t>
        <a:bodyPr/>
        <a:lstStyle/>
        <a:p>
          <a:endParaRPr lang="en-US"/>
        </a:p>
      </dgm:t>
    </dgm:pt>
    <dgm:pt modelId="{3AF7F54D-4FE6-480C-92BA-D5048811DA45}" type="pres">
      <dgm:prSet presAssocID="{BFF60D46-2F5C-4ADF-BB82-2AC9133A7904}" presName="linear" presStyleCnt="0">
        <dgm:presLayoutVars>
          <dgm:animLvl val="lvl"/>
          <dgm:resizeHandles val="exact"/>
        </dgm:presLayoutVars>
      </dgm:prSet>
      <dgm:spPr/>
      <dgm:t>
        <a:bodyPr/>
        <a:lstStyle/>
        <a:p>
          <a:endParaRPr lang="en-US"/>
        </a:p>
      </dgm:t>
    </dgm:pt>
    <dgm:pt modelId="{B3447536-F490-41B4-880F-174E3789980D}" type="pres">
      <dgm:prSet presAssocID="{4ED0CFFB-403D-4DC3-9266-14ABD7B04A81}" presName="parentText" presStyleLbl="node1" presStyleIdx="0" presStyleCnt="1" custScaleX="54346" custScaleY="174682" custLinFactY="30967" custLinFactNeighborX="-1832" custLinFactNeighborY="100000">
        <dgm:presLayoutVars>
          <dgm:chMax val="0"/>
          <dgm:bulletEnabled val="1"/>
        </dgm:presLayoutVars>
      </dgm:prSet>
      <dgm:spPr/>
      <dgm:t>
        <a:bodyPr/>
        <a:lstStyle/>
        <a:p>
          <a:endParaRPr lang="en-US"/>
        </a:p>
      </dgm:t>
    </dgm:pt>
  </dgm:ptLst>
  <dgm:cxnLst>
    <dgm:cxn modelId="{D8618891-9468-4009-99C5-032CE60FDCE2}" type="presOf" srcId="{4ED0CFFB-403D-4DC3-9266-14ABD7B04A81}" destId="{B3447536-F490-41B4-880F-174E3789980D}" srcOrd="0" destOrd="0" presId="urn:microsoft.com/office/officeart/2005/8/layout/vList2"/>
    <dgm:cxn modelId="{511E96B0-87AA-43EA-8901-58D60C0A3E87}" srcId="{BFF60D46-2F5C-4ADF-BB82-2AC9133A7904}" destId="{4ED0CFFB-403D-4DC3-9266-14ABD7B04A81}" srcOrd="0" destOrd="0" parTransId="{598A3786-0CB1-4F8D-8EE3-1A14D359CD86}" sibTransId="{8356F0C1-A97C-4293-88AC-540543679126}"/>
    <dgm:cxn modelId="{645AC139-0347-46DB-8245-F14BBF307C5E}" type="presOf" srcId="{BFF60D46-2F5C-4ADF-BB82-2AC9133A7904}" destId="{3AF7F54D-4FE6-480C-92BA-D5048811DA45}" srcOrd="0" destOrd="0" presId="urn:microsoft.com/office/officeart/2005/8/layout/vList2"/>
    <dgm:cxn modelId="{4F4A2411-5C4E-4320-BEE0-5F74DDDF9D35}" type="presParOf" srcId="{3AF7F54D-4FE6-480C-92BA-D5048811DA45}" destId="{B3447536-F490-41B4-880F-174E3789980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9A1CA-261E-4433-8E57-44AF78C96721}">
      <dsp:nvSpPr>
        <dsp:cNvPr id="0" name=""/>
        <dsp:cNvSpPr/>
      </dsp:nvSpPr>
      <dsp:spPr>
        <a:xfrm>
          <a:off x="0" y="29870"/>
          <a:ext cx="2385667" cy="514800"/>
        </a:xfrm>
        <a:prstGeom prst="roundRect">
          <a:avLst/>
        </a:prstGeom>
        <a:solidFill>
          <a:schemeClr val="accent4">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x-none" sz="2200" b="1" kern="1200" dirty="0">
              <a:solidFill>
                <a:schemeClr val="tx1"/>
              </a:solidFill>
              <a:effectLst/>
              <a:latin typeface="Cambria" panose="02040503050406030204" pitchFamily="18" charset="0"/>
              <a:ea typeface="Cambria" panose="02040503050406030204" pitchFamily="18" charset="0"/>
            </a:rPr>
            <a:t>Table of Content</a:t>
          </a:r>
        </a:p>
      </dsp:txBody>
      <dsp:txXfrm>
        <a:off x="25130" y="55000"/>
        <a:ext cx="2335407" cy="464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5D3E7-01F9-48E4-8F28-06D2DDA4D879}">
      <dsp:nvSpPr>
        <dsp:cNvPr id="0" name=""/>
        <dsp:cNvSpPr/>
      </dsp:nvSpPr>
      <dsp:spPr>
        <a:xfrm>
          <a:off x="0" y="0"/>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`BRT	</a:t>
          </a:r>
          <a:r>
            <a:rPr lang="en-GB" sz="1400" b="0" i="0" kern="1200" baseline="0" dirty="0">
              <a:latin typeface="Cambria" panose="02040503050406030204" pitchFamily="18" charset="0"/>
              <a:ea typeface="Cambria" panose="02040503050406030204" pitchFamily="18" charset="0"/>
            </a:rPr>
            <a:t>							          Bus Rapid Transport</a:t>
          </a:r>
          <a:endParaRPr lang="x-none" sz="1400" kern="1200" dirty="0">
            <a:latin typeface="Cambria" panose="02040503050406030204" pitchFamily="18" charset="0"/>
            <a:ea typeface="Cambria" panose="02040503050406030204" pitchFamily="18" charset="0"/>
          </a:endParaRPr>
        </a:p>
      </dsp:txBody>
      <dsp:txXfrm>
        <a:off x="27415" y="27415"/>
        <a:ext cx="10601068" cy="506770"/>
      </dsp:txXfrm>
    </dsp:sp>
    <dsp:sp modelId="{F2132BA5-7ABC-4CF4-8985-7E6362F3B1A8}">
      <dsp:nvSpPr>
        <dsp:cNvPr id="0" name=""/>
        <dsp:cNvSpPr/>
      </dsp:nvSpPr>
      <dsp:spPr>
        <a:xfrm>
          <a:off x="0" y="556355"/>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LAWMA</a:t>
          </a:r>
          <a:r>
            <a:rPr lang="en-GB" sz="1400" b="0" i="0" kern="1200" baseline="0" dirty="0">
              <a:latin typeface="Cambria" panose="02040503050406030204" pitchFamily="18" charset="0"/>
              <a:ea typeface="Cambria" panose="02040503050406030204" pitchFamily="18" charset="0"/>
            </a:rPr>
            <a:t>                	  		  			         Lagos State Waste Maintenance Agency</a:t>
          </a:r>
          <a:endParaRPr lang="x-none" sz="1400" kern="1200" dirty="0">
            <a:latin typeface="Cambria" panose="02040503050406030204" pitchFamily="18" charset="0"/>
            <a:ea typeface="Cambria" panose="02040503050406030204" pitchFamily="18" charset="0"/>
          </a:endParaRPr>
        </a:p>
      </dsp:txBody>
      <dsp:txXfrm>
        <a:off x="27415" y="583770"/>
        <a:ext cx="10601068" cy="506770"/>
      </dsp:txXfrm>
    </dsp:sp>
    <dsp:sp modelId="{D5493DBE-7297-4AB0-B5C9-65150E254DB9}">
      <dsp:nvSpPr>
        <dsp:cNvPr id="0" name=""/>
        <dsp:cNvSpPr/>
      </dsp:nvSpPr>
      <dsp:spPr>
        <a:xfrm>
          <a:off x="0" y="1153159"/>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kern="1200" dirty="0">
              <a:latin typeface="Cambria" panose="02040503050406030204" pitchFamily="18" charset="0"/>
              <a:ea typeface="Cambria" panose="02040503050406030204" pitchFamily="18" charset="0"/>
            </a:rPr>
            <a:t>LBS								         </a:t>
          </a:r>
          <a:r>
            <a:rPr lang="en-GB" sz="1400" kern="1200" dirty="0">
              <a:latin typeface="Cambria" panose="02040503050406030204" pitchFamily="18" charset="0"/>
              <a:ea typeface="Cambria" panose="02040503050406030204" pitchFamily="18" charset="0"/>
            </a:rPr>
            <a:t>Lagos Bureau of Statistics</a:t>
          </a:r>
          <a:endParaRPr lang="x-none" sz="1400" kern="1200" dirty="0">
            <a:latin typeface="Cambria" panose="02040503050406030204" pitchFamily="18" charset="0"/>
            <a:ea typeface="Cambria" panose="02040503050406030204" pitchFamily="18" charset="0"/>
          </a:endParaRPr>
        </a:p>
      </dsp:txBody>
      <dsp:txXfrm>
        <a:off x="27415" y="1180574"/>
        <a:ext cx="10601068" cy="506770"/>
      </dsp:txXfrm>
    </dsp:sp>
    <dsp:sp modelId="{909D6AB6-E4F0-43F5-9907-6572A69F2A69}">
      <dsp:nvSpPr>
        <dsp:cNvPr id="0" name=""/>
        <dsp:cNvSpPr/>
      </dsp:nvSpPr>
      <dsp:spPr>
        <a:xfrm>
          <a:off x="0" y="1767025"/>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LGA								         </a:t>
          </a:r>
          <a:r>
            <a:rPr lang="en-GB" sz="1400" i="0" kern="1200" baseline="0" dirty="0">
              <a:latin typeface="Cambria" panose="02040503050406030204" pitchFamily="18" charset="0"/>
              <a:ea typeface="Cambria" panose="02040503050406030204" pitchFamily="18" charset="0"/>
            </a:rPr>
            <a:t>Local Government Area</a:t>
          </a:r>
          <a:endParaRPr lang="x-none" sz="1400" kern="1200" dirty="0">
            <a:latin typeface="Cambria" panose="02040503050406030204" pitchFamily="18" charset="0"/>
            <a:ea typeface="Cambria" panose="02040503050406030204" pitchFamily="18" charset="0"/>
          </a:endParaRPr>
        </a:p>
      </dsp:txBody>
      <dsp:txXfrm>
        <a:off x="27415" y="1794440"/>
        <a:ext cx="10601068" cy="506770"/>
      </dsp:txXfrm>
    </dsp:sp>
    <dsp:sp modelId="{1E1B70FC-CBC4-427D-81C3-51C88C458FDD}">
      <dsp:nvSpPr>
        <dsp:cNvPr id="0" name=""/>
        <dsp:cNvSpPr/>
      </dsp:nvSpPr>
      <dsp:spPr>
        <a:xfrm>
          <a:off x="0" y="2381790"/>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MED</a:t>
          </a:r>
          <a:r>
            <a:rPr lang="en-GB" sz="1400" b="0" i="0" kern="1200" baseline="0" dirty="0">
              <a:latin typeface="Cambria" panose="02040503050406030204" pitchFamily="18" charset="0"/>
              <a:ea typeface="Cambria" panose="02040503050406030204" pitchFamily="18" charset="0"/>
            </a:rPr>
            <a:t>				  				         Monitoring and Evaluation Department</a:t>
          </a:r>
          <a:endParaRPr lang="x-none" sz="1400" kern="1200" dirty="0">
            <a:latin typeface="Cambria" panose="02040503050406030204" pitchFamily="18" charset="0"/>
            <a:ea typeface="Cambria" panose="02040503050406030204" pitchFamily="18" charset="0"/>
          </a:endParaRPr>
        </a:p>
      </dsp:txBody>
      <dsp:txXfrm>
        <a:off x="27415" y="2409205"/>
        <a:ext cx="10601068" cy="506770"/>
      </dsp:txXfrm>
    </dsp:sp>
    <dsp:sp modelId="{E3270FA6-6998-4FF5-B1C9-76CECAA96616}">
      <dsp:nvSpPr>
        <dsp:cNvPr id="0" name=""/>
        <dsp:cNvSpPr/>
      </dsp:nvSpPr>
      <dsp:spPr>
        <a:xfrm>
          <a:off x="0" y="2982677"/>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MEPB</a:t>
          </a:r>
          <a:r>
            <a:rPr lang="en-GB" sz="1400" b="0" i="0" kern="1200" baseline="0" dirty="0">
              <a:latin typeface="Cambria" panose="02040503050406030204" pitchFamily="18" charset="0"/>
              <a:ea typeface="Cambria" panose="02040503050406030204" pitchFamily="18" charset="0"/>
            </a:rPr>
            <a:t>			       	  				         Ministry of Economic Planning and Budget</a:t>
          </a:r>
          <a:endParaRPr lang="x-none" sz="1400" kern="1200" dirty="0">
            <a:latin typeface="Cambria" panose="02040503050406030204" pitchFamily="18" charset="0"/>
            <a:ea typeface="Cambria" panose="02040503050406030204" pitchFamily="18" charset="0"/>
          </a:endParaRPr>
        </a:p>
      </dsp:txBody>
      <dsp:txXfrm>
        <a:off x="27415" y="3010092"/>
        <a:ext cx="10601068" cy="506770"/>
      </dsp:txXfrm>
    </dsp:sp>
    <dsp:sp modelId="{3F40FC6B-05D0-41D8-B700-84CBF81BD6CD}">
      <dsp:nvSpPr>
        <dsp:cNvPr id="0" name=""/>
        <dsp:cNvSpPr/>
      </dsp:nvSpPr>
      <dsp:spPr>
        <a:xfrm>
          <a:off x="0" y="3559298"/>
          <a:ext cx="10655898" cy="1062361"/>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T.H.E.M.E.S.       															</a:t>
          </a:r>
          <a:endParaRPr lang="x-none" sz="1400" kern="1200" dirty="0">
            <a:latin typeface="Cambria" panose="02040503050406030204" pitchFamily="18" charset="0"/>
            <a:ea typeface="Cambria" panose="02040503050406030204" pitchFamily="18" charset="0"/>
          </a:endParaRPr>
        </a:p>
      </dsp:txBody>
      <dsp:txXfrm>
        <a:off x="51860" y="3611158"/>
        <a:ext cx="10552178" cy="958641"/>
      </dsp:txXfrm>
    </dsp:sp>
    <dsp:sp modelId="{6EACBFE0-4797-4F48-BEDF-C31AAFFADA02}">
      <dsp:nvSpPr>
        <dsp:cNvPr id="0" name=""/>
        <dsp:cNvSpPr/>
      </dsp:nvSpPr>
      <dsp:spPr>
        <a:xfrm>
          <a:off x="0" y="4602102"/>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kern="1200" dirty="0">
              <a:latin typeface="Cambria" panose="02040503050406030204" pitchFamily="18" charset="0"/>
              <a:ea typeface="Cambria" panose="02040503050406030204" pitchFamily="18" charset="0"/>
            </a:rPr>
            <a:t>QGIS								         </a:t>
          </a:r>
          <a:r>
            <a:rPr lang="en-GB" sz="1400" kern="1200" dirty="0">
              <a:latin typeface="Cambria" panose="02040503050406030204" pitchFamily="18" charset="0"/>
              <a:ea typeface="Cambria" panose="02040503050406030204" pitchFamily="18" charset="0"/>
            </a:rPr>
            <a:t>Quantum Geographic Information System</a:t>
          </a:r>
          <a:endParaRPr lang="x-none" sz="1400" kern="1200" dirty="0">
            <a:latin typeface="Cambria" panose="02040503050406030204" pitchFamily="18" charset="0"/>
            <a:ea typeface="Cambria" panose="02040503050406030204" pitchFamily="18" charset="0"/>
          </a:endParaRPr>
        </a:p>
      </dsp:txBody>
      <dsp:txXfrm>
        <a:off x="27415" y="4629517"/>
        <a:ext cx="10601068" cy="506770"/>
      </dsp:txXfrm>
    </dsp:sp>
    <dsp:sp modelId="{7576FDF6-6549-40E2-B4EA-69E7FDD767B3}">
      <dsp:nvSpPr>
        <dsp:cNvPr id="0" name=""/>
        <dsp:cNvSpPr/>
      </dsp:nvSpPr>
      <dsp:spPr>
        <a:xfrm>
          <a:off x="0" y="5164925"/>
          <a:ext cx="10655898" cy="561600"/>
        </a:xfrm>
        <a:prstGeom prst="roundRect">
          <a:avLst/>
        </a:prstGeom>
        <a:solidFill>
          <a:schemeClr val="lt1">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i="0" kern="1200" baseline="0" dirty="0">
              <a:latin typeface="Cambria" panose="02040503050406030204" pitchFamily="18" charset="0"/>
              <a:ea typeface="Cambria" panose="02040503050406030204" pitchFamily="18" charset="0"/>
            </a:rPr>
            <a:t>STMP								         </a:t>
          </a:r>
          <a:r>
            <a:rPr lang="en-GB" sz="1400" i="0" kern="1200" baseline="0" dirty="0">
              <a:latin typeface="Cambria" panose="02040503050406030204" pitchFamily="18" charset="0"/>
              <a:ea typeface="Cambria" panose="02040503050406030204" pitchFamily="18" charset="0"/>
            </a:rPr>
            <a:t>Strategic Transport Master Plan</a:t>
          </a:r>
          <a:endParaRPr lang="x-none" sz="1400" kern="1200" dirty="0">
            <a:latin typeface="Cambria" panose="02040503050406030204" pitchFamily="18" charset="0"/>
            <a:ea typeface="Cambria" panose="02040503050406030204" pitchFamily="18" charset="0"/>
          </a:endParaRPr>
        </a:p>
      </dsp:txBody>
      <dsp:txXfrm>
        <a:off x="27415" y="5192340"/>
        <a:ext cx="10601068" cy="5067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CF99CE-9FC9-44CF-BA66-7F523253ED98}">
      <dsp:nvSpPr>
        <dsp:cNvPr id="0" name=""/>
        <dsp:cNvSpPr/>
      </dsp:nvSpPr>
      <dsp:spPr>
        <a:xfrm>
          <a:off x="0" y="140"/>
          <a:ext cx="2605980" cy="551591"/>
        </a:xfrm>
        <a:prstGeom prst="roundRect">
          <a:avLst/>
        </a:prstGeom>
        <a:solidFill>
          <a:schemeClr val="accent4">
            <a:hueOff val="0"/>
            <a:satOff val="0"/>
            <a:lumOff val="0"/>
            <a:alphaOff val="0"/>
          </a:schemeClr>
        </a:solidFill>
        <a:ln w="25400" cap="flat" cmpd="sng" algn="ctr">
          <a:noFill/>
          <a:prstDash val="solid"/>
        </a:ln>
        <a:effectLst>
          <a:glow rad="635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x-none" sz="2800" b="1" i="0" kern="1200" cap="none" spc="0" baseline="0" dirty="0">
              <a:solidFill>
                <a:schemeClr val="tx1"/>
              </a:solidFill>
              <a:effectLst/>
              <a:latin typeface="Cambria" panose="02040503050406030204" pitchFamily="18" charset="0"/>
              <a:ea typeface="Cambria" panose="02040503050406030204" pitchFamily="18" charset="0"/>
              <a:cs typeface="+mn-cs"/>
            </a:rPr>
            <a:t>Acronyms</a:t>
          </a:r>
        </a:p>
      </dsp:txBody>
      <dsp:txXfrm>
        <a:off x="26926" y="27066"/>
        <a:ext cx="2552128" cy="4977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B21E0B-D2E3-4BD9-8088-4C0B4F2D16CD}">
      <dsp:nvSpPr>
        <dsp:cNvPr id="0" name=""/>
        <dsp:cNvSpPr/>
      </dsp:nvSpPr>
      <dsp:spPr>
        <a:xfrm>
          <a:off x="-6369276" y="-974246"/>
          <a:ext cx="7581318" cy="7581318"/>
        </a:xfrm>
        <a:prstGeom prst="blockArc">
          <a:avLst>
            <a:gd name="adj1" fmla="val 18900000"/>
            <a:gd name="adj2" fmla="val 2700000"/>
            <a:gd name="adj3" fmla="val 28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150B3C-DB79-4873-B3F2-5A412B319BFB}">
      <dsp:nvSpPr>
        <dsp:cNvPr id="0" name=""/>
        <dsp:cNvSpPr/>
      </dsp:nvSpPr>
      <dsp:spPr>
        <a:xfrm>
          <a:off x="529507" y="351938"/>
          <a:ext cx="11496853" cy="704328"/>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59061" tIns="40640" rIns="40640" bIns="40640" numCol="1" spcCol="1270" anchor="ctr" anchorCtr="0">
          <a:noAutofit/>
        </a:bodyPr>
        <a:lstStyle/>
        <a:p>
          <a:pPr lvl="0" algn="l" defTabSz="711200" rtl="0">
            <a:lnSpc>
              <a:spcPct val="90000"/>
            </a:lnSpc>
            <a:spcBef>
              <a:spcPct val="0"/>
            </a:spcBef>
            <a:spcAft>
              <a:spcPct val="35000"/>
            </a:spcAft>
          </a:pPr>
          <a:r>
            <a:rPr lang="en-GB" sz="1600" b="0" i="0" kern="1200" baseline="0">
              <a:latin typeface="Cambria" panose="02040503050406030204" pitchFamily="18" charset="0"/>
              <a:ea typeface="Cambria" panose="02040503050406030204" pitchFamily="18" charset="0"/>
            </a:rPr>
            <a:t>A special appreciation  to the Management of the Ministry of Economic Planning and Budget (MEPB) for their continuous support throughout  the impact assessment of the newly constructed</a:t>
          </a:r>
          <a:r>
            <a:rPr lang="en-GB" sz="1600" kern="1200">
              <a:latin typeface="Cambria" panose="02040503050406030204" pitchFamily="18" charset="0"/>
              <a:ea typeface="Cambria" panose="02040503050406030204" pitchFamily="18" charset="0"/>
            </a:rPr>
            <a:t> Agege Pen Cinema Flyover Bridge.</a:t>
          </a:r>
          <a:endParaRPr lang="en-US" sz="1600" kern="1200" dirty="0">
            <a:latin typeface="Cambria" panose="02040503050406030204" pitchFamily="18" charset="0"/>
            <a:ea typeface="Cambria" panose="02040503050406030204" pitchFamily="18" charset="0"/>
          </a:endParaRPr>
        </a:p>
      </dsp:txBody>
      <dsp:txXfrm>
        <a:off x="529507" y="351938"/>
        <a:ext cx="11496853" cy="704328"/>
      </dsp:txXfrm>
    </dsp:sp>
    <dsp:sp modelId="{95DDF481-FE00-4BC7-87C2-C5063867DC18}">
      <dsp:nvSpPr>
        <dsp:cNvPr id="0" name=""/>
        <dsp:cNvSpPr/>
      </dsp:nvSpPr>
      <dsp:spPr>
        <a:xfrm>
          <a:off x="89301" y="263897"/>
          <a:ext cx="880410" cy="88041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28C1EC-04EE-4D4E-9D04-8BD1B845CBB3}">
      <dsp:nvSpPr>
        <dsp:cNvPr id="0" name=""/>
        <dsp:cNvSpPr/>
      </dsp:nvSpPr>
      <dsp:spPr>
        <a:xfrm>
          <a:off x="1034208" y="1408093"/>
          <a:ext cx="10992152" cy="704328"/>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59061"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a:latin typeface="Cambria" panose="02040503050406030204" pitchFamily="18" charset="0"/>
              <a:ea typeface="Cambria" panose="02040503050406030204" pitchFamily="18" charset="0"/>
            </a:rPr>
            <a:t>Worthy of mentioning is the Honourable Commissioner Mr. Samuel Avwerosuo Egube, who aided the success of this study in his best. He is keenly interested in the success of the State to achieve her T.H.E.M.E.S Agenda</a:t>
          </a:r>
          <a:r>
            <a:rPr lang="en-GB" sz="1600" b="0" i="0" kern="1200">
              <a:latin typeface="Cambria" panose="02040503050406030204" pitchFamily="18" charset="0"/>
              <a:ea typeface="Cambria" panose="02040503050406030204" pitchFamily="18" charset="0"/>
            </a:rPr>
            <a:t> as well as Department to deliver its mandate.</a:t>
          </a:r>
          <a:endParaRPr lang="en-US" sz="1600" kern="1200" dirty="0">
            <a:latin typeface="Cambria" panose="02040503050406030204" pitchFamily="18" charset="0"/>
            <a:ea typeface="Cambria" panose="02040503050406030204" pitchFamily="18" charset="0"/>
          </a:endParaRPr>
        </a:p>
      </dsp:txBody>
      <dsp:txXfrm>
        <a:off x="1034208" y="1408093"/>
        <a:ext cx="10992152" cy="704328"/>
      </dsp:txXfrm>
    </dsp:sp>
    <dsp:sp modelId="{D3CF6932-9137-488F-842D-36378B54FA9A}">
      <dsp:nvSpPr>
        <dsp:cNvPr id="0" name=""/>
        <dsp:cNvSpPr/>
      </dsp:nvSpPr>
      <dsp:spPr>
        <a:xfrm>
          <a:off x="594003" y="1320052"/>
          <a:ext cx="880410" cy="88041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C15A1C3-0F81-4B89-88FF-F7144F63559C}">
      <dsp:nvSpPr>
        <dsp:cNvPr id="0" name=""/>
        <dsp:cNvSpPr/>
      </dsp:nvSpPr>
      <dsp:spPr>
        <a:xfrm>
          <a:off x="1189111" y="2464248"/>
          <a:ext cx="10837249" cy="704328"/>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59061"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a:latin typeface="Cambria" panose="02040503050406030204" pitchFamily="18" charset="0"/>
              <a:ea typeface="Cambria" panose="02040503050406030204" pitchFamily="18" charset="0"/>
            </a:rPr>
            <a:t>We are grateful for the unflinching support of the Special Adviser to the Governor on Economic Planning and Budget,  Aare  Bayo</a:t>
          </a:r>
          <a:r>
            <a:rPr lang="en-GB" sz="1600" b="0" i="0" kern="1200">
              <a:latin typeface="Cambria" panose="02040503050406030204" pitchFamily="18" charset="0"/>
              <a:ea typeface="Cambria" panose="02040503050406030204" pitchFamily="18" charset="0"/>
            </a:rPr>
            <a:t> Sodade who ceaselessly ensure we are in order </a:t>
          </a:r>
          <a:endParaRPr lang="en-US" sz="1600" kern="1200" dirty="0">
            <a:latin typeface="Cambria" panose="02040503050406030204" pitchFamily="18" charset="0"/>
            <a:ea typeface="Cambria" panose="02040503050406030204" pitchFamily="18" charset="0"/>
          </a:endParaRPr>
        </a:p>
      </dsp:txBody>
      <dsp:txXfrm>
        <a:off x="1189111" y="2464248"/>
        <a:ext cx="10837249" cy="704328"/>
      </dsp:txXfrm>
    </dsp:sp>
    <dsp:sp modelId="{9602C260-D6CF-42B2-9AC0-B5414E0A6738}">
      <dsp:nvSpPr>
        <dsp:cNvPr id="0" name=""/>
        <dsp:cNvSpPr/>
      </dsp:nvSpPr>
      <dsp:spPr>
        <a:xfrm>
          <a:off x="748905" y="2376207"/>
          <a:ext cx="880410" cy="88041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E2EE77-0C5E-4E22-AF2F-48CAD4616093}">
      <dsp:nvSpPr>
        <dsp:cNvPr id="0" name=""/>
        <dsp:cNvSpPr/>
      </dsp:nvSpPr>
      <dsp:spPr>
        <a:xfrm>
          <a:off x="1034208" y="3520403"/>
          <a:ext cx="10992152" cy="704328"/>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59061"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a:latin typeface="Cambria" panose="02040503050406030204" pitchFamily="18" charset="0"/>
              <a:ea typeface="Cambria" panose="02040503050406030204" pitchFamily="18" charset="0"/>
            </a:rPr>
            <a:t>Words cannot express how grateful we are to our amiable Permanent Secretary, Mrs. Adetutu Abiola Liadi, for her selfless support and continuous guidance.</a:t>
          </a:r>
          <a:endParaRPr lang="en-US" sz="1600" kern="1200" dirty="0">
            <a:latin typeface="Cambria" panose="02040503050406030204" pitchFamily="18" charset="0"/>
            <a:ea typeface="Cambria" panose="02040503050406030204" pitchFamily="18" charset="0"/>
          </a:endParaRPr>
        </a:p>
      </dsp:txBody>
      <dsp:txXfrm>
        <a:off x="1034208" y="3520403"/>
        <a:ext cx="10992152" cy="704328"/>
      </dsp:txXfrm>
    </dsp:sp>
    <dsp:sp modelId="{A1FB6F47-19AA-47B5-BD78-707F024C4046}">
      <dsp:nvSpPr>
        <dsp:cNvPr id="0" name=""/>
        <dsp:cNvSpPr/>
      </dsp:nvSpPr>
      <dsp:spPr>
        <a:xfrm>
          <a:off x="594003" y="3432362"/>
          <a:ext cx="880410" cy="88041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91D26D6-BC32-47F9-9327-2C7DE0408EAE}">
      <dsp:nvSpPr>
        <dsp:cNvPr id="0" name=""/>
        <dsp:cNvSpPr/>
      </dsp:nvSpPr>
      <dsp:spPr>
        <a:xfrm>
          <a:off x="529507" y="4576558"/>
          <a:ext cx="11496853" cy="704328"/>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59061"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a:latin typeface="Cambria" panose="02040503050406030204" pitchFamily="18" charset="0"/>
              <a:ea typeface="Cambria" panose="02040503050406030204" pitchFamily="18" charset="0"/>
            </a:rPr>
            <a:t>We also </a:t>
          </a:r>
          <a:r>
            <a:rPr lang="en-GB" sz="1600" kern="1200">
              <a:latin typeface="Cambria" panose="02040503050406030204" pitchFamily="18" charset="0"/>
              <a:ea typeface="Cambria" panose="02040503050406030204" pitchFamily="18" charset="0"/>
            </a:rPr>
            <a:t>appreciate</a:t>
          </a:r>
          <a:r>
            <a:rPr lang="en-GB" sz="1600" b="0" i="0" kern="1200" baseline="0">
              <a:latin typeface="Cambria" panose="02040503050406030204" pitchFamily="18" charset="0"/>
              <a:ea typeface="Cambria" panose="02040503050406030204" pitchFamily="18" charset="0"/>
            </a:rPr>
            <a:t> the entire staff of Monitoring and Evaluation Department (MED) and members of the public for their cooperation.</a:t>
          </a:r>
          <a:endParaRPr lang="en-US" sz="1600" kern="1200" dirty="0">
            <a:latin typeface="Cambria" panose="02040503050406030204" pitchFamily="18" charset="0"/>
            <a:ea typeface="Cambria" panose="02040503050406030204" pitchFamily="18" charset="0"/>
          </a:endParaRPr>
        </a:p>
      </dsp:txBody>
      <dsp:txXfrm>
        <a:off x="529507" y="4576558"/>
        <a:ext cx="11496853" cy="704328"/>
      </dsp:txXfrm>
    </dsp:sp>
    <dsp:sp modelId="{6306AE1A-3C80-4FDF-BDA2-5B2163C55C6E}">
      <dsp:nvSpPr>
        <dsp:cNvPr id="0" name=""/>
        <dsp:cNvSpPr/>
      </dsp:nvSpPr>
      <dsp:spPr>
        <a:xfrm>
          <a:off x="89301" y="4488517"/>
          <a:ext cx="880410" cy="88041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79A10-836F-44E2-A3CA-C20FD5189B38}">
      <dsp:nvSpPr>
        <dsp:cNvPr id="0" name=""/>
        <dsp:cNvSpPr/>
      </dsp:nvSpPr>
      <dsp:spPr>
        <a:xfrm>
          <a:off x="0" y="0"/>
          <a:ext cx="2793534" cy="538200"/>
        </a:xfrm>
        <a:prstGeom prst="roundRect">
          <a:avLst/>
        </a:prstGeom>
        <a:solidFill>
          <a:srgbClr val="FFC000"/>
        </a:solidFill>
        <a:ln>
          <a:noFill/>
        </a:ln>
        <a:effectLst>
          <a:glow rad="63500">
            <a:schemeClr val="accent1">
              <a:satMod val="175000"/>
              <a:alpha val="40000"/>
            </a:schemeClr>
          </a:glo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x-none" sz="2300" b="1" i="0" kern="1200" cap="none" spc="0" baseline="0" dirty="0">
              <a:ln w="0"/>
              <a:effectLst/>
              <a:latin typeface="Cambria" panose="02040503050406030204" pitchFamily="18" charset="0"/>
              <a:ea typeface="Cambria" panose="02040503050406030204" pitchFamily="18" charset="0"/>
            </a:rPr>
            <a:t>Acknowledgement</a:t>
          </a:r>
          <a:endParaRPr lang="x-none" sz="2300" b="1" kern="1200" cap="none" spc="0" dirty="0">
            <a:ln w="0"/>
            <a:effectLst/>
            <a:latin typeface="Cambria" panose="02040503050406030204" pitchFamily="18" charset="0"/>
            <a:ea typeface="Cambria" panose="02040503050406030204" pitchFamily="18" charset="0"/>
          </a:endParaRPr>
        </a:p>
      </dsp:txBody>
      <dsp:txXfrm>
        <a:off x="26273" y="26273"/>
        <a:ext cx="2740988" cy="4856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BB2350-587C-482D-ACF2-D06FEEAC910D}">
      <dsp:nvSpPr>
        <dsp:cNvPr id="0" name=""/>
        <dsp:cNvSpPr/>
      </dsp:nvSpPr>
      <dsp:spPr>
        <a:xfrm rot="10800000">
          <a:off x="2614253" y="2280"/>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53340" rIns="99568" bIns="53340" numCol="1" spcCol="1270" anchor="ctr" anchorCtr="0">
          <a:noAutofit/>
        </a:bodyPr>
        <a:lstStyle/>
        <a:p>
          <a:pPr lvl="0" algn="l" defTabSz="622300">
            <a:lnSpc>
              <a:spcPct val="90000"/>
            </a:lnSpc>
            <a:spcBef>
              <a:spcPct val="0"/>
            </a:spcBef>
            <a:spcAft>
              <a:spcPct val="35000"/>
            </a:spcAft>
          </a:pPr>
          <a:r>
            <a:rPr lang="en-US" sz="1400" kern="1200" dirty="0">
              <a:latin typeface="Cambria" panose="02040503050406030204" pitchFamily="18" charset="0"/>
              <a:ea typeface="Cambria" panose="02040503050406030204" pitchFamily="18" charset="0"/>
            </a:rPr>
            <a:t>Over decades, Agege is known to be one of the busiest locations and for its perennial gridlock in Lagos State. Hence, it is essential to ensure that the corridor is viable for the smooth running of a business and the implementation of physical development. </a:t>
          </a:r>
          <a:endParaRPr lang="x-none" sz="1400" kern="1200" dirty="0">
            <a:latin typeface="Cambria" panose="02040503050406030204" pitchFamily="18" charset="0"/>
            <a:ea typeface="Cambria" panose="02040503050406030204" pitchFamily="18" charset="0"/>
          </a:endParaRPr>
        </a:p>
      </dsp:txBody>
      <dsp:txXfrm rot="10800000">
        <a:off x="2788219" y="2280"/>
        <a:ext cx="9514339" cy="695863"/>
      </dsp:txXfrm>
    </dsp:sp>
    <dsp:sp modelId="{A2F55F96-5DFF-48EA-8CC9-2A797404A0DF}">
      <dsp:nvSpPr>
        <dsp:cNvPr id="0" name=""/>
        <dsp:cNvSpPr/>
      </dsp:nvSpPr>
      <dsp:spPr>
        <a:xfrm>
          <a:off x="2266321" y="2280"/>
          <a:ext cx="695863" cy="69586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D24BD691-BD51-4A7A-B8A6-2291ABE4704B}">
      <dsp:nvSpPr>
        <dsp:cNvPr id="0" name=""/>
        <dsp:cNvSpPr/>
      </dsp:nvSpPr>
      <dsp:spPr>
        <a:xfrm rot="10800000">
          <a:off x="2614253" y="905864"/>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53340" rIns="99568" bIns="53340" numCol="1" spcCol="1270" anchor="ctr" anchorCtr="0">
          <a:noAutofit/>
        </a:bodyPr>
        <a:lstStyle/>
        <a:p>
          <a:pPr lvl="0" algn="l" defTabSz="622300">
            <a:lnSpc>
              <a:spcPct val="90000"/>
            </a:lnSpc>
            <a:spcBef>
              <a:spcPct val="0"/>
            </a:spcBef>
            <a:spcAft>
              <a:spcPct val="35000"/>
            </a:spcAft>
          </a:pPr>
          <a:r>
            <a:rPr lang="en-GB" sz="1400" b="0" i="0" kern="1200" baseline="0" dirty="0">
              <a:latin typeface="Cambria" panose="02040503050406030204" pitchFamily="18" charset="0"/>
              <a:ea typeface="Cambria" panose="02040503050406030204" pitchFamily="18" charset="0"/>
            </a:rPr>
            <a:t>There is no gainsaying the fact that the existing road infrastructure is overwhelmed with uncontrolled influx of citizens from virtually all States of Nigeria coupled with migrants from other countries. </a:t>
          </a:r>
          <a:endParaRPr lang="x-none" sz="1400" kern="1200" dirty="0">
            <a:latin typeface="Cambria" panose="02040503050406030204" pitchFamily="18" charset="0"/>
            <a:ea typeface="Cambria" panose="02040503050406030204" pitchFamily="18" charset="0"/>
          </a:endParaRPr>
        </a:p>
      </dsp:txBody>
      <dsp:txXfrm rot="10800000">
        <a:off x="2788219" y="905864"/>
        <a:ext cx="9514339" cy="695863"/>
      </dsp:txXfrm>
    </dsp:sp>
    <dsp:sp modelId="{90F8B322-A900-4AAB-9222-9EA2E482F062}">
      <dsp:nvSpPr>
        <dsp:cNvPr id="0" name=""/>
        <dsp:cNvSpPr/>
      </dsp:nvSpPr>
      <dsp:spPr>
        <a:xfrm>
          <a:off x="2266321" y="905864"/>
          <a:ext cx="695863" cy="69586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80CBC23E-CE90-4DC6-86B7-BF5F74092509}">
      <dsp:nvSpPr>
        <dsp:cNvPr id="0" name=""/>
        <dsp:cNvSpPr/>
      </dsp:nvSpPr>
      <dsp:spPr>
        <a:xfrm rot="10800000">
          <a:off x="2614253" y="1809447"/>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53340" rIns="99568" bIns="53340" numCol="1" spcCol="1270" anchor="ctr" anchorCtr="0">
          <a:noAutofit/>
        </a:bodyPr>
        <a:lstStyle/>
        <a:p>
          <a:pPr lvl="0" algn="l" defTabSz="622300">
            <a:lnSpc>
              <a:spcPct val="90000"/>
            </a:lnSpc>
            <a:spcBef>
              <a:spcPct val="0"/>
            </a:spcBef>
            <a:spcAft>
              <a:spcPct val="35000"/>
            </a:spcAft>
          </a:pPr>
          <a:r>
            <a:rPr lang="en-GB" sz="1400" kern="1200" dirty="0">
              <a:latin typeface="Cambria" panose="02040503050406030204" pitchFamily="18" charset="0"/>
              <a:ea typeface="Cambria" panose="02040503050406030204" pitchFamily="18" charset="0"/>
            </a:rPr>
            <a:t>Conducting</a:t>
          </a:r>
          <a:r>
            <a:rPr lang="en-GB" sz="1400" b="0" i="0" kern="1200" baseline="0" dirty="0">
              <a:latin typeface="Cambria" panose="02040503050406030204" pitchFamily="18" charset="0"/>
              <a:ea typeface="Cambria" panose="02040503050406030204" pitchFamily="18" charset="0"/>
            </a:rPr>
            <a:t> impact assessment on the newly </a:t>
          </a:r>
          <a:r>
            <a:rPr lang="en-GB" sz="1400" kern="1200" dirty="0">
              <a:latin typeface="Cambria" panose="02040503050406030204" pitchFamily="18" charset="0"/>
              <a:ea typeface="Cambria" panose="02040503050406030204" pitchFamily="18" charset="0"/>
            </a:rPr>
            <a:t>constructed</a:t>
          </a:r>
          <a:r>
            <a:rPr lang="en-GB" sz="1400" b="0" i="0" kern="1200" baseline="0" dirty="0">
              <a:latin typeface="Cambria" panose="02040503050406030204" pitchFamily="18" charset="0"/>
              <a:ea typeface="Cambria" panose="02040503050406030204" pitchFamily="18" charset="0"/>
            </a:rPr>
            <a:t> flyover bridge in Pen Cinema area of Agege contributory to smooth road movement is timely. </a:t>
          </a:r>
          <a:endParaRPr lang="x-none" sz="1400" kern="1200" dirty="0">
            <a:latin typeface="Cambria" panose="02040503050406030204" pitchFamily="18" charset="0"/>
            <a:ea typeface="Cambria" panose="02040503050406030204" pitchFamily="18" charset="0"/>
          </a:endParaRPr>
        </a:p>
      </dsp:txBody>
      <dsp:txXfrm rot="10800000">
        <a:off x="2788219" y="1809447"/>
        <a:ext cx="9514339" cy="695863"/>
      </dsp:txXfrm>
    </dsp:sp>
    <dsp:sp modelId="{27BE3C30-E846-4870-AC12-43A64D4D33FC}">
      <dsp:nvSpPr>
        <dsp:cNvPr id="0" name=""/>
        <dsp:cNvSpPr/>
      </dsp:nvSpPr>
      <dsp:spPr>
        <a:xfrm>
          <a:off x="2266321" y="1809447"/>
          <a:ext cx="695863" cy="69586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8C1B759E-9BF2-4D58-B702-CC0FA2303334}">
      <dsp:nvSpPr>
        <dsp:cNvPr id="0" name=""/>
        <dsp:cNvSpPr/>
      </dsp:nvSpPr>
      <dsp:spPr>
        <a:xfrm rot="10800000">
          <a:off x="2614253" y="2713031"/>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53340" rIns="99568" bIns="53340" numCol="1" spcCol="1270" anchor="ctr" anchorCtr="0">
          <a:noAutofit/>
        </a:bodyPr>
        <a:lstStyle/>
        <a:p>
          <a:pPr lvl="0" algn="l" defTabSz="622300">
            <a:lnSpc>
              <a:spcPct val="90000"/>
            </a:lnSpc>
            <a:spcBef>
              <a:spcPct val="0"/>
            </a:spcBef>
            <a:spcAft>
              <a:spcPct val="35000"/>
            </a:spcAft>
          </a:pPr>
          <a:r>
            <a:rPr lang="en-GB" sz="1400" b="0" i="0" kern="1200" baseline="0" dirty="0">
              <a:latin typeface="Cambria" panose="02040503050406030204" pitchFamily="18" charset="0"/>
              <a:ea typeface="Cambria" panose="02040503050406030204" pitchFamily="18" charset="0"/>
            </a:rPr>
            <a:t>This study is a </a:t>
          </a:r>
          <a:r>
            <a:rPr lang="en-GB" sz="1400" kern="1200" dirty="0">
              <a:latin typeface="Cambria" panose="02040503050406030204" pitchFamily="18" charset="0"/>
              <a:ea typeface="Cambria" panose="02040503050406030204" pitchFamily="18" charset="0"/>
            </a:rPr>
            <a:t>feedback mechanism in</a:t>
          </a:r>
          <a:r>
            <a:rPr lang="en-GB" sz="1400" b="0" i="0" kern="1200" baseline="0" dirty="0">
              <a:latin typeface="Cambria" panose="02040503050406030204" pitchFamily="18" charset="0"/>
              <a:ea typeface="Cambria" panose="02040503050406030204" pitchFamily="18" charset="0"/>
            </a:rPr>
            <a:t> making the government </a:t>
          </a:r>
          <a:r>
            <a:rPr lang="en-GB" sz="1400" kern="1200" dirty="0">
              <a:latin typeface="Cambria" panose="02040503050406030204" pitchFamily="18" charset="0"/>
              <a:ea typeface="Cambria" panose="02040503050406030204" pitchFamily="18" charset="0"/>
            </a:rPr>
            <a:t>aware of the impact of the flyover bridge</a:t>
          </a:r>
          <a:r>
            <a:rPr lang="en-GB" sz="1400" b="0" i="0" kern="1200" baseline="0" dirty="0">
              <a:latin typeface="Cambria" panose="02040503050406030204" pitchFamily="18" charset="0"/>
              <a:ea typeface="Cambria" panose="02040503050406030204" pitchFamily="18" charset="0"/>
            </a:rPr>
            <a:t>. Moreover, the perspectives of public particularly those living and plying the route were captured. </a:t>
          </a:r>
          <a:endParaRPr lang="x-none" sz="1400" kern="1200" dirty="0">
            <a:latin typeface="Cambria" panose="02040503050406030204" pitchFamily="18" charset="0"/>
            <a:ea typeface="Cambria" panose="02040503050406030204" pitchFamily="18" charset="0"/>
          </a:endParaRPr>
        </a:p>
      </dsp:txBody>
      <dsp:txXfrm rot="10800000">
        <a:off x="2788219" y="2713031"/>
        <a:ext cx="9514339" cy="695863"/>
      </dsp:txXfrm>
    </dsp:sp>
    <dsp:sp modelId="{90106FF6-4689-4541-BEC1-CC28E4B889A9}">
      <dsp:nvSpPr>
        <dsp:cNvPr id="0" name=""/>
        <dsp:cNvSpPr/>
      </dsp:nvSpPr>
      <dsp:spPr>
        <a:xfrm>
          <a:off x="2266321" y="2713031"/>
          <a:ext cx="695863" cy="69586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5BB557CC-FF02-4169-B457-751E9273F5FD}">
      <dsp:nvSpPr>
        <dsp:cNvPr id="0" name=""/>
        <dsp:cNvSpPr/>
      </dsp:nvSpPr>
      <dsp:spPr>
        <a:xfrm rot="10800000">
          <a:off x="2614253" y="3616614"/>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53340" rIns="99568" bIns="53340" numCol="1" spcCol="1270" anchor="ctr" anchorCtr="0">
          <a:noAutofit/>
        </a:bodyPr>
        <a:lstStyle/>
        <a:p>
          <a:pPr lvl="0" algn="l" defTabSz="622300">
            <a:lnSpc>
              <a:spcPct val="90000"/>
            </a:lnSpc>
            <a:spcBef>
              <a:spcPct val="0"/>
            </a:spcBef>
            <a:spcAft>
              <a:spcPct val="35000"/>
            </a:spcAft>
          </a:pPr>
          <a:r>
            <a:rPr lang="en-GB" sz="1400" b="0" i="0" kern="1200" baseline="0" dirty="0">
              <a:latin typeface="Cambria" panose="02040503050406030204" pitchFamily="18" charset="0"/>
              <a:ea typeface="Cambria" panose="02040503050406030204" pitchFamily="18" charset="0"/>
            </a:rPr>
            <a:t>In addition, the </a:t>
          </a:r>
          <a:r>
            <a:rPr lang="en-GB" sz="1400" kern="1200" dirty="0">
              <a:latin typeface="Cambria" panose="02040503050406030204" pitchFamily="18" charset="0"/>
              <a:ea typeface="Cambria" panose="02040503050406030204" pitchFamily="18" charset="0"/>
            </a:rPr>
            <a:t>intersections</a:t>
          </a:r>
          <a:r>
            <a:rPr lang="en-GB" sz="1400" b="0" i="0" kern="1200" baseline="0" dirty="0">
              <a:latin typeface="Cambria" panose="02040503050406030204" pitchFamily="18" charset="0"/>
              <a:ea typeface="Cambria" panose="02040503050406030204" pitchFamily="18" charset="0"/>
            </a:rPr>
            <a:t> that are thriving were also highlighted. Furthermore, persuasive actions that needed to be taken to consideration were also mentioned.</a:t>
          </a:r>
          <a:endParaRPr lang="x-none" sz="1400" kern="1200" dirty="0">
            <a:latin typeface="Cambria" panose="02040503050406030204" pitchFamily="18" charset="0"/>
            <a:ea typeface="Cambria" panose="02040503050406030204" pitchFamily="18" charset="0"/>
          </a:endParaRPr>
        </a:p>
      </dsp:txBody>
      <dsp:txXfrm rot="10800000">
        <a:off x="2788219" y="3616614"/>
        <a:ext cx="9514339" cy="695863"/>
      </dsp:txXfrm>
    </dsp:sp>
    <dsp:sp modelId="{E862178E-BBEA-4EDA-BFC5-992DA0169CFE}">
      <dsp:nvSpPr>
        <dsp:cNvPr id="0" name=""/>
        <dsp:cNvSpPr/>
      </dsp:nvSpPr>
      <dsp:spPr>
        <a:xfrm>
          <a:off x="2266321" y="3616614"/>
          <a:ext cx="695863" cy="69586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C3C01407-8206-4163-93F9-6C1644645336}">
      <dsp:nvSpPr>
        <dsp:cNvPr id="0" name=""/>
        <dsp:cNvSpPr/>
      </dsp:nvSpPr>
      <dsp:spPr>
        <a:xfrm rot="10800000">
          <a:off x="2614253" y="4520198"/>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53340" rIns="99568" bIns="53340" numCol="1" spcCol="1270" anchor="ctr" anchorCtr="0">
          <a:noAutofit/>
        </a:bodyPr>
        <a:lstStyle/>
        <a:p>
          <a:pPr lvl="0" algn="l" defTabSz="622300">
            <a:lnSpc>
              <a:spcPct val="90000"/>
            </a:lnSpc>
            <a:spcBef>
              <a:spcPct val="0"/>
            </a:spcBef>
            <a:spcAft>
              <a:spcPct val="35000"/>
            </a:spcAft>
          </a:pPr>
          <a:r>
            <a:rPr lang="en-US" sz="1400" kern="1200" dirty="0">
              <a:latin typeface="Cambria" panose="02040503050406030204" pitchFamily="18" charset="0"/>
              <a:ea typeface="Cambria" panose="02040503050406030204" pitchFamily="18" charset="0"/>
            </a:rPr>
            <a:t>Conclusively, the study has shown that the flyover bridge have impacted vehicular movement in and out of Agege and its environs, reduced loss of man hour, improved the socio-economic activities in the corridor and greatly facelifted the Agege Pen Cinema corridor and environ.</a:t>
          </a:r>
          <a:endParaRPr lang="x-none" sz="1400" b="1" kern="1200" dirty="0"/>
        </a:p>
      </dsp:txBody>
      <dsp:txXfrm rot="10800000">
        <a:off x="2788219" y="4520198"/>
        <a:ext cx="9514339" cy="695863"/>
      </dsp:txXfrm>
    </dsp:sp>
    <dsp:sp modelId="{1E1EA46D-4A60-4DBD-8090-EC959069E88F}">
      <dsp:nvSpPr>
        <dsp:cNvPr id="0" name=""/>
        <dsp:cNvSpPr/>
      </dsp:nvSpPr>
      <dsp:spPr>
        <a:xfrm>
          <a:off x="2266321" y="4545367"/>
          <a:ext cx="695863" cy="69586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8B1B59C1-AD40-47CB-AB6A-1E4E5AFF0243}">
      <dsp:nvSpPr>
        <dsp:cNvPr id="0" name=""/>
        <dsp:cNvSpPr/>
      </dsp:nvSpPr>
      <dsp:spPr>
        <a:xfrm rot="10800000">
          <a:off x="2614253" y="5423782"/>
          <a:ext cx="9688305" cy="695863"/>
        </a:xfrm>
        <a:prstGeom prst="homePlate">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6856" tIns="49530" rIns="92456" bIns="49530" numCol="1" spcCol="1270" anchor="ctr" anchorCtr="0">
          <a:noAutofit/>
        </a:bodyPr>
        <a:lstStyle/>
        <a:p>
          <a:pPr lvl="0" algn="ctr" defTabSz="577850">
            <a:lnSpc>
              <a:spcPct val="90000"/>
            </a:lnSpc>
            <a:spcBef>
              <a:spcPct val="0"/>
            </a:spcBef>
            <a:spcAft>
              <a:spcPct val="35000"/>
            </a:spcAft>
          </a:pPr>
          <a:r>
            <a:rPr lang="en-US" sz="1300" b="1" kern="1200" dirty="0"/>
            <a:t>Mrs. Akoro, E. I</a:t>
          </a:r>
        </a:p>
        <a:p>
          <a:pPr lvl="0" algn="ctr" defTabSz="577850">
            <a:lnSpc>
              <a:spcPct val="90000"/>
            </a:lnSpc>
            <a:spcBef>
              <a:spcPct val="0"/>
            </a:spcBef>
            <a:spcAft>
              <a:spcPct val="35000"/>
            </a:spcAft>
          </a:pPr>
          <a:r>
            <a:rPr lang="en-US" sz="1300" b="1" kern="1200" dirty="0"/>
            <a:t>Director, Monitoring and Evaluation</a:t>
          </a:r>
        </a:p>
        <a:p>
          <a:pPr lvl="0" algn="ctr" defTabSz="577850">
            <a:lnSpc>
              <a:spcPct val="90000"/>
            </a:lnSpc>
            <a:spcBef>
              <a:spcPct val="0"/>
            </a:spcBef>
            <a:spcAft>
              <a:spcPct val="35000"/>
            </a:spcAft>
          </a:pPr>
          <a:r>
            <a:rPr lang="en-US" sz="1300" b="1" kern="1200" dirty="0"/>
            <a:t>Ministry of Economic Planning and Budget</a:t>
          </a:r>
          <a:endParaRPr lang="x-none" sz="1300" kern="1200" dirty="0"/>
        </a:p>
      </dsp:txBody>
      <dsp:txXfrm rot="10800000">
        <a:off x="2788219" y="5423782"/>
        <a:ext cx="9514339" cy="695863"/>
      </dsp:txXfrm>
    </dsp:sp>
    <dsp:sp modelId="{F5CEEE0B-B7A4-4749-BC02-D299648D2815}">
      <dsp:nvSpPr>
        <dsp:cNvPr id="0" name=""/>
        <dsp:cNvSpPr/>
      </dsp:nvSpPr>
      <dsp:spPr>
        <a:xfrm>
          <a:off x="2266321" y="5423782"/>
          <a:ext cx="695863" cy="695863"/>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000" b="-1000"/>
          </a:stretch>
        </a:blip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B09D47-17B0-4D3C-A673-D109DCA93440}">
      <dsp:nvSpPr>
        <dsp:cNvPr id="0" name=""/>
        <dsp:cNvSpPr/>
      </dsp:nvSpPr>
      <dsp:spPr>
        <a:xfrm>
          <a:off x="0" y="0"/>
          <a:ext cx="2455759" cy="479334"/>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x-none" sz="2300" b="1" kern="1200" dirty="0">
              <a:solidFill>
                <a:schemeClr val="tx1"/>
              </a:solidFill>
              <a:effectLst/>
              <a:latin typeface="Cambria" panose="02040503050406030204" pitchFamily="18" charset="0"/>
              <a:ea typeface="Cambria" panose="02040503050406030204" pitchFamily="18" charset="0"/>
            </a:rPr>
            <a:t>Forew</a:t>
          </a:r>
          <a:r>
            <a:rPr lang="en-GB" sz="2300" b="1" kern="1200" dirty="0">
              <a:solidFill>
                <a:schemeClr val="tx1"/>
              </a:solidFill>
              <a:effectLst/>
              <a:latin typeface="Cambria" panose="02040503050406030204" pitchFamily="18" charset="0"/>
              <a:ea typeface="Cambria" panose="02040503050406030204" pitchFamily="18" charset="0"/>
            </a:rPr>
            <a:t>o</a:t>
          </a:r>
          <a:r>
            <a:rPr lang="x-none" sz="2300" b="1" kern="1200" dirty="0">
              <a:solidFill>
                <a:schemeClr val="tx1"/>
              </a:solidFill>
              <a:effectLst/>
              <a:latin typeface="Cambria" panose="02040503050406030204" pitchFamily="18" charset="0"/>
              <a:ea typeface="Cambria" panose="02040503050406030204" pitchFamily="18" charset="0"/>
            </a:rPr>
            <a:t>rd</a:t>
          </a:r>
        </a:p>
      </dsp:txBody>
      <dsp:txXfrm>
        <a:off x="23399" y="23399"/>
        <a:ext cx="2408961" cy="43253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30C5A-68CB-4869-AC17-A5570BDC628A}">
      <dsp:nvSpPr>
        <dsp:cNvPr id="0" name=""/>
        <dsp:cNvSpPr/>
      </dsp:nvSpPr>
      <dsp:spPr>
        <a:xfrm rot="16200000">
          <a:off x="-2441741" y="130661"/>
          <a:ext cx="5948937" cy="653078"/>
        </a:xfrm>
        <a:prstGeom prst="roundRect">
          <a:avLst/>
        </a:prstGeom>
        <a:solidFill>
          <a:srgbClr val="FFC000"/>
        </a:solidFill>
        <a:ln>
          <a:noFill/>
        </a:ln>
        <a:effectLst>
          <a:glow rad="63500">
            <a:schemeClr val="accent1">
              <a:satMod val="175000"/>
              <a:alpha val="40000"/>
            </a:schemeClr>
          </a:glow>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b="0" i="0" kern="1200" cap="none" spc="0" baseline="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E</a:t>
          </a:r>
          <a:r>
            <a:rPr lang="x-none" sz="2400" b="0" i="0" kern="1200" cap="none" spc="0" baseline="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xecutive Summar</a:t>
          </a:r>
          <a:r>
            <a:rPr lang="en-US" sz="2400" b="0" i="0" kern="1200" cap="none" spc="0" baseline="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y</a:t>
          </a:r>
          <a:endParaRPr lang="x-none" sz="2400" b="0" kern="1200" cap="none" spc="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dsp:txBody>
      <dsp:txXfrm>
        <a:off x="-2409860" y="162542"/>
        <a:ext cx="5885175" cy="5893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A88F0-A95F-40C3-A109-6D67B7048523}">
      <dsp:nvSpPr>
        <dsp:cNvPr id="0" name=""/>
        <dsp:cNvSpPr/>
      </dsp:nvSpPr>
      <dsp:spPr>
        <a:xfrm>
          <a:off x="0" y="562"/>
          <a:ext cx="5569019" cy="561210"/>
        </a:xfrm>
        <a:prstGeom prst="roundRect">
          <a:avLst/>
        </a:prstGeom>
        <a:solidFill>
          <a:srgbClr val="FFC000"/>
        </a:solidFill>
        <a:ln w="25400" cap="flat" cmpd="sng" algn="ctr">
          <a:solidFill>
            <a:schemeClr val="accent4"/>
          </a:solidFill>
          <a:prstDash val="solid"/>
        </a:ln>
        <a:effectLst>
          <a:glow rad="63500">
            <a:schemeClr val="accent1">
              <a:satMod val="175000"/>
              <a:alpha val="40000"/>
            </a:schemeClr>
          </a:glow>
        </a:effectLst>
      </dsp:spPr>
      <dsp:style>
        <a:lnRef idx="2">
          <a:schemeClr val="accent4"/>
        </a:lnRef>
        <a:fillRef idx="1">
          <a:schemeClr val="lt1"/>
        </a:fillRef>
        <a:effectRef idx="0">
          <a:schemeClr val="accent4"/>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x-none" sz="2800" b="1"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Backg</a:t>
          </a:r>
          <a:r>
            <a:rPr lang="en-US" sz="2800" b="1"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r</a:t>
          </a:r>
          <a:r>
            <a:rPr lang="x-none" sz="2800" b="1"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ound of the Stud</a:t>
          </a:r>
          <a:r>
            <a:rPr lang="en-GB" sz="2800" b="1"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y</a:t>
          </a:r>
          <a:r>
            <a:rPr lang="en-US" sz="2800" b="1"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	</a:t>
          </a:r>
          <a:endParaRPr lang="x-none" sz="2800" b="1" kern="120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dsp:txBody>
      <dsp:txXfrm>
        <a:off x="27396" y="27958"/>
        <a:ext cx="5514227" cy="5064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E2967-7A2C-4DB6-9A04-E4D1611A73BE}">
      <dsp:nvSpPr>
        <dsp:cNvPr id="0" name=""/>
        <dsp:cNvSpPr/>
      </dsp:nvSpPr>
      <dsp:spPr>
        <a:xfrm>
          <a:off x="1487849" y="2529343"/>
          <a:ext cx="2987600" cy="0"/>
        </a:xfrm>
        <a:prstGeom prst="line">
          <a:avLst/>
        </a:pr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A2D91E31-FF3F-4F50-BBE6-B7E6C9990638}">
      <dsp:nvSpPr>
        <dsp:cNvPr id="0" name=""/>
        <dsp:cNvSpPr/>
      </dsp:nvSpPr>
      <dsp:spPr>
        <a:xfrm>
          <a:off x="1487849" y="1487849"/>
          <a:ext cx="2559100" cy="0"/>
        </a:xfrm>
        <a:prstGeom prst="line">
          <a:avLst/>
        </a:pr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2C21DDA-E3F9-40B2-99BB-2CD395E15358}">
      <dsp:nvSpPr>
        <dsp:cNvPr id="0" name=""/>
        <dsp:cNvSpPr/>
      </dsp:nvSpPr>
      <dsp:spPr>
        <a:xfrm>
          <a:off x="1487849" y="446354"/>
          <a:ext cx="2987600" cy="0"/>
        </a:xfrm>
        <a:prstGeom prst="line">
          <a:avLst/>
        </a:pr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96B2431-163C-4D7A-976C-D750696D4B6E}">
      <dsp:nvSpPr>
        <dsp:cNvPr id="0" name=""/>
        <dsp:cNvSpPr/>
      </dsp:nvSpPr>
      <dsp:spPr>
        <a:xfrm>
          <a:off x="0" y="0"/>
          <a:ext cx="2975698" cy="2975698"/>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45000" r="-45000"/>
          </a:stretch>
        </a:blipFill>
        <a:ln>
          <a:noFill/>
        </a:ln>
        <a:effectLst>
          <a:outerShdw blurRad="50800" dist="25400" algn="bl" rotWithShape="0">
            <a:srgbClr val="000000">
              <a:alpha val="60000"/>
            </a:srgbClr>
          </a:outerShdw>
        </a:effectLst>
        <a:scene3d>
          <a:camera prst="orthographicFront"/>
          <a:lightRig rig="flat" dir="t"/>
        </a:scene3d>
        <a:sp3d prstMaterial="plastic">
          <a:bevelT w="88900" h="88900"/>
          <a:bevelB w="88900" h="31750" prst="angle"/>
        </a:sp3d>
      </dsp:spPr>
      <dsp:style>
        <a:lnRef idx="0">
          <a:scrgbClr r="0" g="0" b="0"/>
        </a:lnRef>
        <a:fillRef idx="3">
          <a:scrgbClr r="0" g="0" b="0"/>
        </a:fillRef>
        <a:effectRef idx="2">
          <a:scrgbClr r="0" g="0" b="0"/>
        </a:effectRef>
        <a:fontRef idx="minor"/>
      </dsp:style>
    </dsp:sp>
    <dsp:sp modelId="{558FA5B8-95D7-479A-9C7E-ED9484644F29}">
      <dsp:nvSpPr>
        <dsp:cNvPr id="0" name=""/>
        <dsp:cNvSpPr/>
      </dsp:nvSpPr>
      <dsp:spPr>
        <a:xfrm>
          <a:off x="535625" y="1580095"/>
          <a:ext cx="1904446" cy="981980"/>
        </a:xfrm>
        <a:prstGeom prst="rect">
          <a:avLst/>
        </a:prstGeom>
        <a:noFill/>
        <a:ln>
          <a:noFill/>
        </a:ln>
        <a:effectLst>
          <a:outerShdw blurRad="50800" dist="25400" algn="bl" rotWithShape="0">
            <a:srgbClr val="000000">
              <a:alpha val="60000"/>
            </a:srgbClr>
          </a:outerShdw>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b" anchorCtr="0">
          <a:noAutofit/>
        </a:bodyPr>
        <a:lstStyle/>
        <a:p>
          <a:pPr lvl="0" algn="ctr" defTabSz="2889250">
            <a:lnSpc>
              <a:spcPct val="90000"/>
            </a:lnSpc>
            <a:spcBef>
              <a:spcPct val="0"/>
            </a:spcBef>
            <a:spcAft>
              <a:spcPct val="35000"/>
            </a:spcAft>
          </a:pPr>
          <a:endParaRPr lang="x-none" sz="6500" kern="1200"/>
        </a:p>
      </dsp:txBody>
      <dsp:txXfrm>
        <a:off x="535625" y="1580095"/>
        <a:ext cx="1904446" cy="981980"/>
      </dsp:txXfrm>
    </dsp:sp>
    <dsp:sp modelId="{C108283D-3F1B-4721-A67E-E1244C91499E}">
      <dsp:nvSpPr>
        <dsp:cNvPr id="0" name=""/>
        <dsp:cNvSpPr/>
      </dsp:nvSpPr>
      <dsp:spPr>
        <a:xfrm>
          <a:off x="4029095" y="0"/>
          <a:ext cx="892709" cy="892709"/>
        </a:xfrm>
        <a:prstGeom prst="ellipse">
          <a:avLst/>
        </a:prstGeom>
        <a:blipFill>
          <a:blip xmlns:r="http://schemas.openxmlformats.org/officeDocument/2006/relationships" r:embed="rId2"/>
          <a:srcRect/>
          <a:stretch>
            <a:fillRect t="-3000" b="-3000"/>
          </a:stretch>
        </a:blipFill>
        <a:ln>
          <a:noFill/>
        </a:ln>
        <a:effectLst>
          <a:outerShdw blurRad="50800" dist="25400" algn="bl" rotWithShape="0">
            <a:srgbClr val="000000">
              <a:alpha val="60000"/>
            </a:srgbClr>
          </a:outerShdw>
        </a:effectLst>
        <a:scene3d>
          <a:camera prst="orthographicFront"/>
          <a:lightRig rig="flat" dir="t"/>
        </a:scene3d>
        <a:sp3d prstMaterial="plastic">
          <a:bevelT w="88900" h="88900"/>
          <a:bevelB w="88900" h="31750" prst="angle"/>
        </a:sp3d>
      </dsp:spPr>
      <dsp:style>
        <a:lnRef idx="0">
          <a:scrgbClr r="0" g="0" b="0"/>
        </a:lnRef>
        <a:fillRef idx="3">
          <a:scrgbClr r="0" g="0" b="0"/>
        </a:fillRef>
        <a:effectRef idx="2">
          <a:scrgbClr r="0" g="0" b="0"/>
        </a:effectRef>
        <a:fontRef idx="minor"/>
      </dsp:style>
    </dsp:sp>
    <dsp:sp modelId="{C21B0C89-7CCA-410A-9611-6A530D07B20E}">
      <dsp:nvSpPr>
        <dsp:cNvPr id="0" name=""/>
        <dsp:cNvSpPr/>
      </dsp:nvSpPr>
      <dsp:spPr>
        <a:xfrm>
          <a:off x="4921804" y="0"/>
          <a:ext cx="4496911" cy="892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0" rIns="53340" bIns="0" numCol="1" spcCol="1270" anchor="ctr" anchorCtr="0">
          <a:noAutofit/>
        </a:bodyPr>
        <a:lstStyle/>
        <a:p>
          <a:pPr lvl="0" algn="l" defTabSz="622300">
            <a:lnSpc>
              <a:spcPct val="90000"/>
            </a:lnSpc>
            <a:spcBef>
              <a:spcPct val="0"/>
            </a:spcBef>
            <a:spcAft>
              <a:spcPct val="35000"/>
            </a:spcAft>
          </a:pPr>
          <a:r>
            <a:rPr lang="en-US" sz="1400" b="1" i="0" kern="1200" baseline="0" dirty="0">
              <a:latin typeface="Cambria" panose="02040503050406030204" pitchFamily="18" charset="0"/>
              <a:ea typeface="Cambria" panose="02040503050406030204" pitchFamily="18" charset="0"/>
            </a:rPr>
            <a:t>Area of the study</a:t>
          </a:r>
          <a:endParaRPr lang="x-none" sz="1400" kern="1200" dirty="0">
            <a:latin typeface="Cambria" panose="02040503050406030204" pitchFamily="18" charset="0"/>
            <a:ea typeface="Cambria" panose="02040503050406030204" pitchFamily="18" charset="0"/>
          </a:endParaRPr>
        </a:p>
      </dsp:txBody>
      <dsp:txXfrm>
        <a:off x="4921804" y="0"/>
        <a:ext cx="4496911" cy="892709"/>
      </dsp:txXfrm>
    </dsp:sp>
    <dsp:sp modelId="{722C1137-A6A5-4D65-909E-2673066898A7}">
      <dsp:nvSpPr>
        <dsp:cNvPr id="0" name=""/>
        <dsp:cNvSpPr/>
      </dsp:nvSpPr>
      <dsp:spPr>
        <a:xfrm>
          <a:off x="3600594" y="1041494"/>
          <a:ext cx="892709" cy="892709"/>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a:effectLst>
          <a:outerShdw blurRad="50800" dist="25400" algn="bl" rotWithShape="0">
            <a:srgbClr val="000000">
              <a:alpha val="60000"/>
            </a:srgbClr>
          </a:outerShdw>
        </a:effectLst>
        <a:scene3d>
          <a:camera prst="orthographicFront"/>
          <a:lightRig rig="flat" dir="t"/>
        </a:scene3d>
        <a:sp3d prstMaterial="plastic">
          <a:bevelT w="88900" h="88900"/>
          <a:bevelB w="88900" h="31750" prst="angle"/>
        </a:sp3d>
      </dsp:spPr>
      <dsp:style>
        <a:lnRef idx="0">
          <a:scrgbClr r="0" g="0" b="0"/>
        </a:lnRef>
        <a:fillRef idx="3">
          <a:scrgbClr r="0" g="0" b="0"/>
        </a:fillRef>
        <a:effectRef idx="2">
          <a:scrgbClr r="0" g="0" b="0"/>
        </a:effectRef>
        <a:fontRef idx="minor"/>
      </dsp:style>
    </dsp:sp>
    <dsp:sp modelId="{4EC5248A-F4AA-4734-B1BB-B4793E91568B}">
      <dsp:nvSpPr>
        <dsp:cNvPr id="0" name=""/>
        <dsp:cNvSpPr/>
      </dsp:nvSpPr>
      <dsp:spPr>
        <a:xfrm>
          <a:off x="4493303" y="1041494"/>
          <a:ext cx="7008175" cy="892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0" rIns="53340" bIns="0" numCol="1" spcCol="1270" anchor="ctr" anchorCtr="0">
          <a:noAutofit/>
        </a:bodyPr>
        <a:lstStyle/>
        <a:p>
          <a:pPr lvl="0" algn="l" defTabSz="622300">
            <a:lnSpc>
              <a:spcPct val="90000"/>
            </a:lnSpc>
            <a:spcBef>
              <a:spcPct val="0"/>
            </a:spcBef>
            <a:spcAft>
              <a:spcPct val="35000"/>
            </a:spcAft>
          </a:pPr>
          <a:r>
            <a:rPr lang="en-US" sz="1400" b="0" i="0" kern="1200" baseline="0" dirty="0">
              <a:latin typeface="Cambria" panose="02040503050406030204" pitchFamily="18" charset="0"/>
              <a:ea typeface="Cambria" panose="02040503050406030204" pitchFamily="18" charset="0"/>
            </a:rPr>
            <a:t>The study area is Agege Pen Cinema. </a:t>
          </a:r>
          <a:r>
            <a:rPr lang="en-US" sz="1400" kern="1200" dirty="0">
              <a:latin typeface="Cambria" panose="02040503050406030204" pitchFamily="18" charset="0"/>
              <a:ea typeface="Cambria" panose="02040503050406030204" pitchFamily="18" charset="0"/>
            </a:rPr>
            <a:t>It is a densely populated area, aside from being a major road and rail transport terminus in Lagos. The newly constructed flyover bridge connects Oba </a:t>
          </a:r>
          <a:r>
            <a:rPr lang="en-US" sz="1400" kern="1200" dirty="0" err="1">
              <a:latin typeface="Cambria" panose="02040503050406030204" pitchFamily="18" charset="0"/>
              <a:ea typeface="Cambria" panose="02040503050406030204" pitchFamily="18" charset="0"/>
            </a:rPr>
            <a:t>Ogunji</a:t>
          </a:r>
          <a:r>
            <a:rPr lang="en-US" sz="1400" kern="1200" dirty="0">
              <a:latin typeface="Cambria" panose="02040503050406030204" pitchFamily="18" charset="0"/>
              <a:ea typeface="Cambria" panose="02040503050406030204" pitchFamily="18" charset="0"/>
            </a:rPr>
            <a:t> Road where it takes off with </a:t>
          </a:r>
          <a:r>
            <a:rPr lang="en-US" sz="1400" kern="1200" dirty="0" err="1">
              <a:latin typeface="Cambria" panose="02040503050406030204" pitchFamily="18" charset="0"/>
              <a:ea typeface="Cambria" panose="02040503050406030204" pitchFamily="18" charset="0"/>
            </a:rPr>
            <a:t>Agunbiade</a:t>
          </a:r>
          <a:r>
            <a:rPr lang="en-US" sz="1400" kern="1200" dirty="0">
              <a:latin typeface="Cambria" panose="02040503050406030204" pitchFamily="18" charset="0"/>
              <a:ea typeface="Cambria" panose="02040503050406030204" pitchFamily="18" charset="0"/>
            </a:rPr>
            <a:t> on the other side, also has a railway underpass and three abatements splitting into adjoining streets all around the axis.</a:t>
          </a:r>
          <a:endParaRPr lang="x-none" sz="1400" kern="1200" dirty="0">
            <a:latin typeface="Cambria" panose="02040503050406030204" pitchFamily="18" charset="0"/>
            <a:ea typeface="Cambria" panose="02040503050406030204" pitchFamily="18" charset="0"/>
          </a:endParaRPr>
        </a:p>
      </dsp:txBody>
      <dsp:txXfrm>
        <a:off x="4493303" y="1041494"/>
        <a:ext cx="7008175" cy="892709"/>
      </dsp:txXfrm>
    </dsp:sp>
    <dsp:sp modelId="{A979DEB3-A072-4A0A-912C-A8D866C4CEB9}">
      <dsp:nvSpPr>
        <dsp:cNvPr id="0" name=""/>
        <dsp:cNvSpPr/>
      </dsp:nvSpPr>
      <dsp:spPr>
        <a:xfrm>
          <a:off x="4029095" y="2082988"/>
          <a:ext cx="892709" cy="892709"/>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a:noFill/>
        </a:ln>
        <a:effectLst>
          <a:outerShdw blurRad="50800" dist="25400" algn="bl" rotWithShape="0">
            <a:srgbClr val="000000">
              <a:alpha val="60000"/>
            </a:srgbClr>
          </a:outerShdw>
        </a:effectLst>
        <a:scene3d>
          <a:camera prst="orthographicFront"/>
          <a:lightRig rig="flat" dir="t"/>
        </a:scene3d>
        <a:sp3d prstMaterial="plastic">
          <a:bevelT w="88900" h="88900"/>
          <a:bevelB w="88900" h="31750" prst="angle"/>
        </a:sp3d>
      </dsp:spPr>
      <dsp:style>
        <a:lnRef idx="0">
          <a:scrgbClr r="0" g="0" b="0"/>
        </a:lnRef>
        <a:fillRef idx="3">
          <a:scrgbClr r="0" g="0" b="0"/>
        </a:fillRef>
        <a:effectRef idx="2">
          <a:scrgbClr r="0" g="0" b="0"/>
        </a:effectRef>
        <a:fontRef idx="minor"/>
      </dsp:style>
    </dsp:sp>
    <dsp:sp modelId="{3C0EE93F-B1FE-4407-9053-5DAE90A17CF3}">
      <dsp:nvSpPr>
        <dsp:cNvPr id="0" name=""/>
        <dsp:cNvSpPr/>
      </dsp:nvSpPr>
      <dsp:spPr>
        <a:xfrm>
          <a:off x="4921804" y="2082988"/>
          <a:ext cx="6576081" cy="892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0" rIns="53340" bIns="0" numCol="1" spcCol="1270" anchor="ctr" anchorCtr="0">
          <a:noAutofit/>
        </a:bodyPr>
        <a:lstStyle/>
        <a:p>
          <a:pPr lvl="0" algn="l" defTabSz="622300">
            <a:lnSpc>
              <a:spcPct val="90000"/>
            </a:lnSpc>
            <a:spcBef>
              <a:spcPct val="0"/>
            </a:spcBef>
            <a:spcAft>
              <a:spcPct val="35000"/>
            </a:spcAft>
          </a:pPr>
          <a:r>
            <a:rPr lang="en-US" sz="1400" b="0" i="0" kern="1200" baseline="0" dirty="0">
              <a:latin typeface="Cambria" panose="02040503050406030204" pitchFamily="18" charset="0"/>
              <a:ea typeface="Cambria" panose="02040503050406030204" pitchFamily="18" charset="0"/>
            </a:rPr>
            <a:t>The population of the area is projected at 1,507,591 in</a:t>
          </a:r>
          <a:r>
            <a:rPr lang="en-US" sz="1400" kern="1200" dirty="0">
              <a:latin typeface="Cambria" panose="02040503050406030204" pitchFamily="18" charset="0"/>
              <a:ea typeface="Cambria" panose="02040503050406030204" pitchFamily="18" charset="0"/>
            </a:rPr>
            <a:t> 2018 with population density at 88,682 – </a:t>
          </a:r>
          <a:r>
            <a:rPr lang="en-US" sz="1400" b="0" i="0" kern="1200" baseline="0" dirty="0">
              <a:latin typeface="Cambria" panose="02040503050406030204" pitchFamily="18" charset="0"/>
              <a:ea typeface="Cambria" panose="02040503050406030204" pitchFamily="18" charset="0"/>
            </a:rPr>
            <a:t>Abstract </a:t>
          </a:r>
          <a:r>
            <a:rPr lang="en-US" sz="1400" kern="1200" dirty="0">
              <a:latin typeface="Cambria" panose="02040503050406030204" pitchFamily="18" charset="0"/>
              <a:ea typeface="Cambria" panose="02040503050406030204" pitchFamily="18" charset="0"/>
            </a:rPr>
            <a:t>of LGA Statistics, LBS(2019)</a:t>
          </a:r>
          <a:r>
            <a:rPr lang="en-US" sz="1400" b="0" i="0" kern="1200" baseline="0" dirty="0">
              <a:latin typeface="Cambria" panose="02040503050406030204" pitchFamily="18" charset="0"/>
              <a:ea typeface="Cambria" panose="02040503050406030204" pitchFamily="18" charset="0"/>
            </a:rPr>
            <a:t>, also with a </a:t>
          </a:r>
          <a:r>
            <a:rPr lang="en-US" sz="1400" kern="1200" dirty="0">
              <a:latin typeface="Cambria" panose="02040503050406030204" pitchFamily="18" charset="0"/>
              <a:ea typeface="Cambria" panose="02040503050406030204" pitchFamily="18" charset="0"/>
            </a:rPr>
            <a:t>land mass of about 17 Square Kilometer.</a:t>
          </a:r>
          <a:endParaRPr lang="x-none" sz="1400" kern="1200" dirty="0">
            <a:latin typeface="Cambria" panose="02040503050406030204" pitchFamily="18" charset="0"/>
            <a:ea typeface="Cambria" panose="02040503050406030204" pitchFamily="18" charset="0"/>
          </a:endParaRPr>
        </a:p>
      </dsp:txBody>
      <dsp:txXfrm>
        <a:off x="4921804" y="2082988"/>
        <a:ext cx="6576081" cy="8927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949960-41B4-4B46-A603-7DC319C997E2}">
      <dsp:nvSpPr>
        <dsp:cNvPr id="0" name=""/>
        <dsp:cNvSpPr/>
      </dsp:nvSpPr>
      <dsp:spPr>
        <a:xfrm>
          <a:off x="0" y="0"/>
          <a:ext cx="2308323" cy="230832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EA8F1F-3834-456B-BAB5-9815D66AA265}">
      <dsp:nvSpPr>
        <dsp:cNvPr id="0" name=""/>
        <dsp:cNvSpPr/>
      </dsp:nvSpPr>
      <dsp:spPr>
        <a:xfrm>
          <a:off x="1154161" y="0"/>
          <a:ext cx="10639433" cy="230832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b="0" i="0" kern="1200" baseline="0" dirty="0">
              <a:latin typeface="Cambria" panose="02040503050406030204" pitchFamily="18" charset="0"/>
              <a:ea typeface="Cambria" panose="02040503050406030204" pitchFamily="18" charset="0"/>
            </a:rPr>
            <a:t>In recent years, increasing congestion on urban roads has directed attention to the development of more sustainable forms of transportation. The fact that efficient transportation systems serve as catalyst for sound land use planning and diversifying each form of transportation is increasingly being recognized. Both reasons have provided an opportunity for road transport to play more significant role in urban mobility schemes.</a:t>
          </a:r>
          <a:endParaRPr lang="x-none" sz="1700" kern="1200" dirty="0">
            <a:latin typeface="Cambria" panose="02040503050406030204" pitchFamily="18" charset="0"/>
            <a:ea typeface="Cambria" panose="02040503050406030204" pitchFamily="18" charset="0"/>
          </a:endParaRPr>
        </a:p>
      </dsp:txBody>
      <dsp:txXfrm>
        <a:off x="1154161" y="0"/>
        <a:ext cx="10639433" cy="1096453"/>
      </dsp:txXfrm>
    </dsp:sp>
    <dsp:sp modelId="{A8F89269-14D7-43C3-9665-294A732E4C98}">
      <dsp:nvSpPr>
        <dsp:cNvPr id="0" name=""/>
        <dsp:cNvSpPr/>
      </dsp:nvSpPr>
      <dsp:spPr>
        <a:xfrm>
          <a:off x="605935" y="1096453"/>
          <a:ext cx="1096453" cy="109645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7DA7C4-0B80-438E-8B66-0D96A70F3B07}">
      <dsp:nvSpPr>
        <dsp:cNvPr id="0" name=""/>
        <dsp:cNvSpPr/>
      </dsp:nvSpPr>
      <dsp:spPr>
        <a:xfrm>
          <a:off x="1154161" y="1096453"/>
          <a:ext cx="10639433" cy="109645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US" sz="1700" b="0" i="0" kern="1200" baseline="0" dirty="0">
              <a:latin typeface="Cambria" panose="02040503050406030204" pitchFamily="18" charset="0"/>
              <a:ea typeface="Cambria" panose="02040503050406030204" pitchFamily="18" charset="0"/>
            </a:rPr>
            <a:t>The improvement and rehabilitation of road transport in Lagos has the potential to help address the serious gridlock experienced in movement of people, goods and services and </a:t>
          </a:r>
          <a:r>
            <a:rPr lang="en-US" sz="1700" kern="1200" dirty="0">
              <a:latin typeface="Cambria" panose="02040503050406030204" pitchFamily="18" charset="0"/>
              <a:ea typeface="Cambria" panose="02040503050406030204" pitchFamily="18" charset="0"/>
            </a:rPr>
            <a:t>its associated problems </a:t>
          </a:r>
          <a:r>
            <a:rPr lang="en-US" sz="1700" b="0" i="0" kern="1200" baseline="0" dirty="0">
              <a:latin typeface="Cambria" panose="02040503050406030204" pitchFamily="18" charset="0"/>
              <a:ea typeface="Cambria" panose="02040503050406030204" pitchFamily="18" charset="0"/>
            </a:rPr>
            <a:t>such as extended travel time, loss of man hour, overcrowding and negative effects on the environment and human health.</a:t>
          </a:r>
          <a:endParaRPr lang="x-none" sz="1700" kern="1200" dirty="0">
            <a:latin typeface="Cambria" panose="02040503050406030204" pitchFamily="18" charset="0"/>
            <a:ea typeface="Cambria" panose="02040503050406030204" pitchFamily="18" charset="0"/>
          </a:endParaRPr>
        </a:p>
      </dsp:txBody>
      <dsp:txXfrm>
        <a:off x="1154161" y="1096453"/>
        <a:ext cx="10639433" cy="109645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80EDBE-31C0-4A9C-B2C2-9E1EF8BD1A4B}">
      <dsp:nvSpPr>
        <dsp:cNvPr id="0" name=""/>
        <dsp:cNvSpPr/>
      </dsp:nvSpPr>
      <dsp:spPr>
        <a:xfrm>
          <a:off x="0" y="1600"/>
          <a:ext cx="10607876" cy="1317493"/>
        </a:xfrm>
        <a:prstGeom prst="round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34290" rIns="68580" bIns="34290" numCol="1" spcCol="1270" anchor="ctr" anchorCtr="0">
          <a:noAutofit/>
        </a:bodyPr>
        <a:lstStyle/>
        <a:p>
          <a:pPr lvl="0" algn="l" defTabSz="800100">
            <a:lnSpc>
              <a:spcPct val="90000"/>
            </a:lnSpc>
            <a:spcBef>
              <a:spcPct val="0"/>
            </a:spcBef>
            <a:spcAft>
              <a:spcPct val="35000"/>
            </a:spcAft>
          </a:pPr>
          <a:r>
            <a:rPr lang="en-US" sz="1800" b="0" i="0" kern="1200" baseline="0" dirty="0">
              <a:latin typeface="Cambria" panose="02040503050406030204" pitchFamily="18" charset="0"/>
              <a:ea typeface="Cambria" panose="02040503050406030204" pitchFamily="18" charset="0"/>
            </a:rPr>
            <a:t>Agege is a suburb and local government area found in the city of Lagos located in the Southwestern parts of Nigeria. The local government is made up of districts which include Ogba, </a:t>
          </a:r>
          <a:r>
            <a:rPr lang="en-US" sz="1800" b="0" i="0" kern="1200" baseline="0" dirty="0" err="1">
              <a:latin typeface="Cambria" panose="02040503050406030204" pitchFamily="18" charset="0"/>
              <a:ea typeface="Cambria" panose="02040503050406030204" pitchFamily="18" charset="0"/>
            </a:rPr>
            <a:t>Oniwaya</a:t>
          </a:r>
          <a:r>
            <a:rPr lang="en-US" sz="1800" b="0" i="0" kern="1200" baseline="0" dirty="0">
              <a:latin typeface="Cambria" panose="02040503050406030204" pitchFamily="18" charset="0"/>
              <a:ea typeface="Cambria" panose="02040503050406030204" pitchFamily="18" charset="0"/>
            </a:rPr>
            <a:t>, </a:t>
          </a:r>
          <a:r>
            <a:rPr lang="en-US" sz="1800" b="0" i="0" kern="1200" baseline="0" dirty="0" err="1">
              <a:latin typeface="Cambria" panose="02040503050406030204" pitchFamily="18" charset="0"/>
              <a:ea typeface="Cambria" panose="02040503050406030204" pitchFamily="18" charset="0"/>
            </a:rPr>
            <a:t>Dopemu</a:t>
          </a:r>
          <a:r>
            <a:rPr lang="en-US" sz="1800" b="0" i="0" kern="1200" baseline="0" dirty="0">
              <a:latin typeface="Cambria" panose="02040503050406030204" pitchFamily="18" charset="0"/>
              <a:ea typeface="Cambria" panose="02040503050406030204" pitchFamily="18" charset="0"/>
            </a:rPr>
            <a:t>, </a:t>
          </a:r>
          <a:r>
            <a:rPr lang="en-US" sz="1800" b="0" i="0" kern="1200" baseline="0" dirty="0" err="1">
              <a:latin typeface="Cambria" panose="02040503050406030204" pitchFamily="18" charset="0"/>
              <a:ea typeface="Cambria" panose="02040503050406030204" pitchFamily="18" charset="0"/>
            </a:rPr>
            <a:t>Mangoro</a:t>
          </a:r>
          <a:r>
            <a:rPr lang="en-US" sz="1800" b="0" i="0" kern="1200" baseline="0" dirty="0">
              <a:latin typeface="Cambria" panose="02040503050406030204" pitchFamily="18" charset="0"/>
              <a:ea typeface="Cambria" panose="02040503050406030204" pitchFamily="18" charset="0"/>
            </a:rPr>
            <a:t> and Sango. Agege lies in 6</a:t>
          </a:r>
          <a:r>
            <a:rPr lang="en-US" sz="1800" b="0" i="0" kern="1200" baseline="30000" dirty="0">
              <a:latin typeface="Cambria" panose="02040503050406030204" pitchFamily="18" charset="0"/>
              <a:ea typeface="Cambria" panose="02040503050406030204" pitchFamily="18" charset="0"/>
            </a:rPr>
            <a:t>0</a:t>
          </a:r>
          <a:r>
            <a:rPr lang="en-US" sz="1800" b="0" i="0" kern="1200" dirty="0">
              <a:latin typeface="Cambria" panose="02040503050406030204" pitchFamily="18" charset="0"/>
              <a:ea typeface="Cambria" panose="02040503050406030204" pitchFamily="18" charset="0"/>
            </a:rPr>
            <a:t> 36’ 55.282” N and 3</a:t>
          </a:r>
          <a:r>
            <a:rPr lang="en-US" sz="1800" b="0" i="0" kern="1200" baseline="30000" dirty="0">
              <a:latin typeface="Cambria" panose="02040503050406030204" pitchFamily="18" charset="0"/>
              <a:ea typeface="Cambria" panose="02040503050406030204" pitchFamily="18" charset="0"/>
            </a:rPr>
            <a:t>0</a:t>
          </a:r>
          <a:r>
            <a:rPr lang="en-US" sz="1800" b="0" i="0" kern="1200" dirty="0">
              <a:latin typeface="Cambria" panose="02040503050406030204" pitchFamily="18" charset="0"/>
              <a:ea typeface="Cambria" panose="02040503050406030204" pitchFamily="18" charset="0"/>
            </a:rPr>
            <a:t> 19’ 25.615” E of Lagos.</a:t>
          </a:r>
          <a:endParaRPr lang="x-none" sz="1800" kern="1200" dirty="0">
            <a:latin typeface="Cambria" panose="02040503050406030204" pitchFamily="18" charset="0"/>
            <a:ea typeface="Cambria" panose="02040503050406030204" pitchFamily="18" charset="0"/>
          </a:endParaRPr>
        </a:p>
      </dsp:txBody>
      <dsp:txXfrm>
        <a:off x="64315" y="65915"/>
        <a:ext cx="10479246" cy="1188863"/>
      </dsp:txXfrm>
    </dsp:sp>
    <dsp:sp modelId="{53F6ABCC-55F3-40EB-82CF-244AD47EE0AC}">
      <dsp:nvSpPr>
        <dsp:cNvPr id="0" name=""/>
        <dsp:cNvSpPr/>
      </dsp:nvSpPr>
      <dsp:spPr>
        <a:xfrm rot="5400000">
          <a:off x="5592409" y="159747"/>
          <a:ext cx="3255984" cy="6795671"/>
        </a:xfrm>
        <a:prstGeom prst="round2SameRect">
          <a:avLst/>
        </a:prstGeom>
        <a:solidFill>
          <a:schemeClr val="lt1">
            <a:alpha val="90000"/>
            <a:tint val="40000"/>
            <a:hueOff val="0"/>
            <a:satOff val="0"/>
            <a:lumOff val="0"/>
            <a:alphaOff val="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F</a:t>
          </a:r>
          <a:r>
            <a:rPr lang="en-US" sz="1800" b="0" i="0" kern="1200" baseline="0" dirty="0"/>
            <a:t>rom the Northern part of Lagos stretches from </a:t>
          </a:r>
          <a:r>
            <a:rPr lang="en-US" sz="1800" b="0" i="0" kern="1200" baseline="0" dirty="0" err="1"/>
            <a:t>Dopemu</a:t>
          </a:r>
          <a:r>
            <a:rPr lang="en-US" sz="1800" b="0" i="0" kern="1200" baseline="0" dirty="0"/>
            <a:t> road through Anuoluwapo street to </a:t>
          </a:r>
          <a:r>
            <a:rPr lang="en-US" sz="1800" b="0" i="0" kern="1200" baseline="0" dirty="0" err="1"/>
            <a:t>Olukosi</a:t>
          </a:r>
          <a:r>
            <a:rPr lang="en-US" sz="1800" b="0" i="0" kern="1200" baseline="0" dirty="0"/>
            <a:t> down </a:t>
          </a:r>
          <a:r>
            <a:rPr lang="en-US" sz="1800" b="0" i="0" kern="1200" baseline="0" dirty="0" err="1"/>
            <a:t>Fagbola</a:t>
          </a:r>
          <a:r>
            <a:rPr lang="en-US" sz="1800" b="0" i="0" kern="1200" baseline="0" dirty="0"/>
            <a:t> through </a:t>
          </a:r>
          <a:r>
            <a:rPr lang="en-US" sz="1800" b="0" i="0" kern="1200" baseline="0" dirty="0" err="1"/>
            <a:t>Osobu</a:t>
          </a:r>
          <a:r>
            <a:rPr lang="en-US" sz="1800" b="0" i="0" kern="1200" baseline="0" dirty="0"/>
            <a:t> street to </a:t>
          </a:r>
          <a:r>
            <a:rPr lang="en-US" sz="1800" b="0" i="0" kern="1200" baseline="0" dirty="0" err="1"/>
            <a:t>Orile</a:t>
          </a:r>
          <a:r>
            <a:rPr lang="en-US" sz="1800" b="0" i="0" kern="1200" baseline="0" dirty="0"/>
            <a:t> road down to Old Agege Motor Road opposite NITEL.</a:t>
          </a:r>
          <a:endParaRPr lang="x-none" sz="1800" kern="1200" dirty="0"/>
        </a:p>
        <a:p>
          <a:pPr marL="171450" lvl="1" indent="-171450" algn="l" defTabSz="800100">
            <a:lnSpc>
              <a:spcPct val="90000"/>
            </a:lnSpc>
            <a:spcBef>
              <a:spcPct val="0"/>
            </a:spcBef>
            <a:spcAft>
              <a:spcPct val="15000"/>
            </a:spcAft>
            <a:buChar char="••"/>
          </a:pPr>
          <a:r>
            <a:rPr lang="en-US" sz="1800" b="0" i="0" kern="1200" baseline="0" dirty="0"/>
            <a:t>From the southern part, it stretches from </a:t>
          </a:r>
          <a:r>
            <a:rPr lang="en-US" sz="1800" b="0" i="0" kern="1200" baseline="0" dirty="0" err="1"/>
            <a:t>Ashade</a:t>
          </a:r>
          <a:r>
            <a:rPr lang="en-US" sz="1800" b="0" i="0" kern="1200" baseline="0" dirty="0"/>
            <a:t> retail market to Akilo street. </a:t>
          </a:r>
          <a:endParaRPr lang="x-none" sz="1800" kern="1200" dirty="0"/>
        </a:p>
        <a:p>
          <a:pPr marL="171450" lvl="1" indent="-171450" algn="l" defTabSz="800100">
            <a:lnSpc>
              <a:spcPct val="90000"/>
            </a:lnSpc>
            <a:spcBef>
              <a:spcPct val="0"/>
            </a:spcBef>
            <a:spcAft>
              <a:spcPct val="15000"/>
            </a:spcAft>
            <a:buChar char="••"/>
          </a:pPr>
          <a:r>
            <a:rPr lang="en-US" sz="1800" b="0" i="0" kern="1200" baseline="0"/>
            <a:t>From the east, from Oba ogunji road up to the by-pass to Agege Motor road by NITEL office. </a:t>
          </a:r>
          <a:endParaRPr lang="x-none" sz="1800" kern="1200"/>
        </a:p>
        <a:p>
          <a:pPr marL="171450" lvl="1" indent="-171450" algn="l" defTabSz="800100">
            <a:lnSpc>
              <a:spcPct val="90000"/>
            </a:lnSpc>
            <a:spcBef>
              <a:spcPct val="0"/>
            </a:spcBef>
            <a:spcAft>
              <a:spcPct val="15000"/>
            </a:spcAft>
            <a:buChar char="••"/>
          </a:pPr>
          <a:r>
            <a:rPr lang="en-US" sz="1800" b="0" i="0" kern="1200" baseline="0" dirty="0"/>
            <a:t>From the west, the boundary of Agege stretches from Abeokuta express road from boundary with Ikeja Local government to </a:t>
          </a:r>
          <a:r>
            <a:rPr lang="en-US" sz="1800" b="0" i="0" kern="1200" baseline="0" dirty="0" err="1"/>
            <a:t>Dopemu</a:t>
          </a:r>
          <a:r>
            <a:rPr lang="en-US" sz="1800" b="0" i="0" kern="1200" baseline="0" dirty="0"/>
            <a:t> junction.</a:t>
          </a:r>
          <a:endParaRPr lang="x-none" sz="1800" kern="1200" dirty="0"/>
        </a:p>
      </dsp:txBody>
      <dsp:txXfrm rot="-5400000">
        <a:off x="3822566" y="2088534"/>
        <a:ext cx="6636727" cy="2938096"/>
      </dsp:txXfrm>
    </dsp:sp>
    <dsp:sp modelId="{D1CD082C-8D6D-4689-8166-3F1B01F82C97}">
      <dsp:nvSpPr>
        <dsp:cNvPr id="0" name=""/>
        <dsp:cNvSpPr/>
      </dsp:nvSpPr>
      <dsp:spPr>
        <a:xfrm>
          <a:off x="0" y="1522593"/>
          <a:ext cx="3822565" cy="4069980"/>
        </a:xfrm>
        <a:prstGeom prst="round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0980" tIns="110490" rIns="220980" bIns="110490" numCol="1" spcCol="1270" anchor="ctr" anchorCtr="0">
          <a:noAutofit/>
        </a:bodyPr>
        <a:lstStyle/>
        <a:p>
          <a:pPr lvl="0" algn="ctr" defTabSz="2578100">
            <a:lnSpc>
              <a:spcPct val="90000"/>
            </a:lnSpc>
            <a:spcBef>
              <a:spcPct val="0"/>
            </a:spcBef>
            <a:spcAft>
              <a:spcPct val="35000"/>
            </a:spcAft>
          </a:pPr>
          <a:r>
            <a:rPr lang="en-US" sz="5800" b="1" i="0" kern="1200" baseline="0" dirty="0"/>
            <a:t>The boundary of Agege</a:t>
          </a:r>
          <a:endParaRPr lang="x-none" sz="5800" kern="1200" dirty="0"/>
        </a:p>
      </dsp:txBody>
      <dsp:txXfrm>
        <a:off x="186602" y="1709195"/>
        <a:ext cx="3449361" cy="36967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1AE261-B81F-4EDA-8155-453E14115C5C}">
      <dsp:nvSpPr>
        <dsp:cNvPr id="0" name=""/>
        <dsp:cNvSpPr/>
      </dsp:nvSpPr>
      <dsp:spPr>
        <a:xfrm rot="5400000">
          <a:off x="-163918" y="164969"/>
          <a:ext cx="1092789" cy="764952"/>
        </a:xfrm>
        <a:prstGeom prst="chevron">
          <a:avLst/>
        </a:prstGeom>
        <a:solidFill>
          <a:schemeClr val="accent2">
            <a:hueOff val="0"/>
            <a:satOff val="0"/>
            <a:lumOff val="0"/>
            <a:alphaOff val="0"/>
          </a:schemeClr>
        </a:solidFill>
        <a:ln>
          <a:noFill/>
        </a:ln>
        <a:effectLst>
          <a:outerShdw blurRad="50800" dist="25400" algn="bl"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a:solidFill>
                <a:schemeClr val="tx1"/>
              </a:solidFill>
            </a:rPr>
            <a:t>1</a:t>
          </a:r>
          <a:endParaRPr lang="x-none" sz="2100" b="1" kern="1200" dirty="0">
            <a:solidFill>
              <a:schemeClr val="tx1"/>
            </a:solidFill>
          </a:endParaRPr>
        </a:p>
      </dsp:txBody>
      <dsp:txXfrm rot="-5400000">
        <a:off x="1" y="383526"/>
        <a:ext cx="764952" cy="327837"/>
      </dsp:txXfrm>
    </dsp:sp>
    <dsp:sp modelId="{72629DE3-62F8-4734-A5CC-C29AAEE67A41}">
      <dsp:nvSpPr>
        <dsp:cNvPr id="0" name=""/>
        <dsp:cNvSpPr/>
      </dsp:nvSpPr>
      <dsp:spPr>
        <a:xfrm rot="5400000">
          <a:off x="4806678" y="-4023790"/>
          <a:ext cx="710313" cy="8793764"/>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tx1"/>
              </a:solidFill>
              <a:effectLst/>
              <a:latin typeface="Cambria" panose="02040503050406030204" pitchFamily="18" charset="0"/>
              <a:ea typeface="Cambria" panose="02040503050406030204" pitchFamily="18" charset="0"/>
            </a:rPr>
            <a:t>To determine the immediate impact of the flyover bridge in addressing the perennial  gridlock associated with the axis.</a:t>
          </a:r>
          <a:endParaRPr lang="x-none" sz="1800" kern="1200" dirty="0">
            <a:solidFill>
              <a:schemeClr val="tx1"/>
            </a:solidFill>
            <a:effectLst/>
          </a:endParaRPr>
        </a:p>
      </dsp:txBody>
      <dsp:txXfrm rot="-5400000">
        <a:off x="764953" y="52610"/>
        <a:ext cx="8759089" cy="640963"/>
      </dsp:txXfrm>
    </dsp:sp>
    <dsp:sp modelId="{CB2C0D67-674C-4E50-9F8D-90DEDFA03E98}">
      <dsp:nvSpPr>
        <dsp:cNvPr id="0" name=""/>
        <dsp:cNvSpPr/>
      </dsp:nvSpPr>
      <dsp:spPr>
        <a:xfrm rot="5400000">
          <a:off x="-163918" y="1054002"/>
          <a:ext cx="1092789" cy="764952"/>
        </a:xfrm>
        <a:prstGeom prst="chevron">
          <a:avLst/>
        </a:prstGeom>
        <a:solidFill>
          <a:schemeClr val="accent3">
            <a:hueOff val="0"/>
            <a:satOff val="0"/>
            <a:lumOff val="0"/>
            <a:alphaOff val="0"/>
          </a:schemeClr>
        </a:solidFill>
        <a:ln>
          <a:noFill/>
        </a:ln>
        <a:effectLst>
          <a:outerShdw blurRad="50800" dist="25400" algn="bl"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a:solidFill>
                <a:schemeClr val="tx1"/>
              </a:solidFill>
            </a:rPr>
            <a:t>2</a:t>
          </a:r>
          <a:endParaRPr lang="x-none" sz="2100" b="1" kern="1200" dirty="0">
            <a:solidFill>
              <a:schemeClr val="tx1"/>
            </a:solidFill>
          </a:endParaRPr>
        </a:p>
      </dsp:txBody>
      <dsp:txXfrm rot="-5400000">
        <a:off x="1" y="1272559"/>
        <a:ext cx="764952" cy="327837"/>
      </dsp:txXfrm>
    </dsp:sp>
    <dsp:sp modelId="{B61835CB-9793-4C6B-B3C6-993A97313C38}">
      <dsp:nvSpPr>
        <dsp:cNvPr id="0" name=""/>
        <dsp:cNvSpPr/>
      </dsp:nvSpPr>
      <dsp:spPr>
        <a:xfrm rot="5400000">
          <a:off x="4806678" y="-3151641"/>
          <a:ext cx="710313" cy="8793764"/>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tx1"/>
              </a:solidFill>
              <a:effectLst/>
              <a:latin typeface="Cambria" panose="02040503050406030204" pitchFamily="18" charset="0"/>
              <a:ea typeface="Cambria" panose="02040503050406030204" pitchFamily="18" charset="0"/>
            </a:rPr>
            <a:t>To examine the traffic management structure available along Agege corridor and other intersections.</a:t>
          </a:r>
          <a:endParaRPr lang="x-none" sz="1800" kern="1200" dirty="0">
            <a:solidFill>
              <a:schemeClr val="tx1"/>
            </a:solidFill>
            <a:effectLst/>
          </a:endParaRPr>
        </a:p>
      </dsp:txBody>
      <dsp:txXfrm rot="-5400000">
        <a:off x="764953" y="924759"/>
        <a:ext cx="8759089" cy="640963"/>
      </dsp:txXfrm>
    </dsp:sp>
    <dsp:sp modelId="{6233D117-18F4-4311-952A-FD3DE5606E2A}">
      <dsp:nvSpPr>
        <dsp:cNvPr id="0" name=""/>
        <dsp:cNvSpPr/>
      </dsp:nvSpPr>
      <dsp:spPr>
        <a:xfrm rot="5400000">
          <a:off x="-163918" y="1943034"/>
          <a:ext cx="1092789" cy="764952"/>
        </a:xfrm>
        <a:prstGeom prst="chevron">
          <a:avLst/>
        </a:prstGeom>
        <a:solidFill>
          <a:schemeClr val="accent4">
            <a:hueOff val="0"/>
            <a:satOff val="0"/>
            <a:lumOff val="0"/>
            <a:alphaOff val="0"/>
          </a:schemeClr>
        </a:solidFill>
        <a:ln>
          <a:noFill/>
        </a:ln>
        <a:effectLst>
          <a:outerShdw blurRad="50800" dist="25400" algn="bl"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b="1" kern="1200" dirty="0">
              <a:solidFill>
                <a:schemeClr val="tx1"/>
              </a:solidFill>
            </a:rPr>
            <a:t>3</a:t>
          </a:r>
          <a:endParaRPr lang="x-none" sz="2100" b="1" kern="1200" dirty="0">
            <a:solidFill>
              <a:schemeClr val="tx1"/>
            </a:solidFill>
          </a:endParaRPr>
        </a:p>
      </dsp:txBody>
      <dsp:txXfrm rot="-5400000">
        <a:off x="1" y="2161591"/>
        <a:ext cx="764952" cy="327837"/>
      </dsp:txXfrm>
    </dsp:sp>
    <dsp:sp modelId="{0B01770B-C705-4FA8-A13C-8C430A48CB64}">
      <dsp:nvSpPr>
        <dsp:cNvPr id="0" name=""/>
        <dsp:cNvSpPr/>
      </dsp:nvSpPr>
      <dsp:spPr>
        <a:xfrm rot="5400000">
          <a:off x="4806678" y="-2262609"/>
          <a:ext cx="710313" cy="8793764"/>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tx1"/>
              </a:solidFill>
              <a:effectLst/>
              <a:latin typeface="Cambria" panose="02040503050406030204" pitchFamily="18" charset="0"/>
              <a:ea typeface="Cambria" panose="02040503050406030204" pitchFamily="18" charset="0"/>
            </a:rPr>
            <a:t>To examine the effectiveness of the road furniture in place to ensure safety of lives and property.</a:t>
          </a:r>
          <a:endParaRPr lang="x-none" sz="1800" kern="1200" dirty="0">
            <a:solidFill>
              <a:schemeClr val="tx1"/>
            </a:solidFill>
            <a:effectLst/>
          </a:endParaRPr>
        </a:p>
      </dsp:txBody>
      <dsp:txXfrm rot="-5400000">
        <a:off x="764953" y="1813791"/>
        <a:ext cx="8759089" cy="64096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1AE261-B81F-4EDA-8155-453E14115C5C}">
      <dsp:nvSpPr>
        <dsp:cNvPr id="0" name=""/>
        <dsp:cNvSpPr/>
      </dsp:nvSpPr>
      <dsp:spPr>
        <a:xfrm rot="5400000">
          <a:off x="-159423" y="159534"/>
          <a:ext cx="1062822" cy="743975"/>
        </a:xfrm>
        <a:prstGeom prst="chevron">
          <a:avLst/>
        </a:prstGeom>
        <a:solidFill>
          <a:schemeClr val="accent2">
            <a:hueOff val="0"/>
            <a:satOff val="0"/>
            <a:lumOff val="0"/>
            <a:alphaOff val="0"/>
          </a:schemeClr>
        </a:solidFill>
        <a:ln>
          <a:noFill/>
        </a:ln>
        <a:effectLst>
          <a:outerShdw blurRad="50800" dist="25400" algn="bl"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4</a:t>
          </a:r>
          <a:endParaRPr lang="x-none" sz="2000" b="1" kern="1200" dirty="0">
            <a:solidFill>
              <a:schemeClr val="tx1"/>
            </a:solidFill>
          </a:endParaRPr>
        </a:p>
      </dsp:txBody>
      <dsp:txXfrm rot="-5400000">
        <a:off x="1" y="372099"/>
        <a:ext cx="743975" cy="318847"/>
      </dsp:txXfrm>
    </dsp:sp>
    <dsp:sp modelId="{72629DE3-62F8-4734-A5CC-C29AAEE67A41}">
      <dsp:nvSpPr>
        <dsp:cNvPr id="0" name=""/>
        <dsp:cNvSpPr/>
      </dsp:nvSpPr>
      <dsp:spPr>
        <a:xfrm rot="5400000">
          <a:off x="4805929" y="-4045420"/>
          <a:ext cx="690834" cy="8814741"/>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tx1"/>
              </a:solidFill>
              <a:effectLst/>
              <a:latin typeface="Cambria" panose="02040503050406030204" pitchFamily="18" charset="0"/>
              <a:ea typeface="Cambria" panose="02040503050406030204" pitchFamily="18" charset="0"/>
            </a:rPr>
            <a:t>To examine the socio-economic and physical development brought about by the completion of the flyover bridge to the people living in the area.</a:t>
          </a:r>
          <a:endParaRPr lang="x-none" sz="1800" kern="1200" dirty="0">
            <a:solidFill>
              <a:schemeClr val="tx1"/>
            </a:solidFill>
            <a:effectLst/>
          </a:endParaRPr>
        </a:p>
      </dsp:txBody>
      <dsp:txXfrm rot="-5400000">
        <a:off x="743976" y="50257"/>
        <a:ext cx="8781017" cy="623386"/>
      </dsp:txXfrm>
    </dsp:sp>
    <dsp:sp modelId="{CB2C0D67-674C-4E50-9F8D-90DEDFA03E98}">
      <dsp:nvSpPr>
        <dsp:cNvPr id="0" name=""/>
        <dsp:cNvSpPr/>
      </dsp:nvSpPr>
      <dsp:spPr>
        <a:xfrm rot="5400000">
          <a:off x="-159423" y="999164"/>
          <a:ext cx="1062822" cy="743975"/>
        </a:xfrm>
        <a:prstGeom prst="chevron">
          <a:avLst/>
        </a:prstGeom>
        <a:solidFill>
          <a:schemeClr val="accent3">
            <a:hueOff val="0"/>
            <a:satOff val="0"/>
            <a:lumOff val="0"/>
            <a:alphaOff val="0"/>
          </a:schemeClr>
        </a:solidFill>
        <a:ln>
          <a:noFill/>
        </a:ln>
        <a:effectLst>
          <a:outerShdw blurRad="50800" dist="25400" algn="bl"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5</a:t>
          </a:r>
          <a:endParaRPr lang="x-none" sz="2000" b="1" kern="1200" dirty="0">
            <a:solidFill>
              <a:schemeClr val="tx1"/>
            </a:solidFill>
          </a:endParaRPr>
        </a:p>
      </dsp:txBody>
      <dsp:txXfrm rot="-5400000">
        <a:off x="1" y="1211729"/>
        <a:ext cx="743975" cy="318847"/>
      </dsp:txXfrm>
    </dsp:sp>
    <dsp:sp modelId="{B61835CB-9793-4C6B-B3C6-993A97313C38}">
      <dsp:nvSpPr>
        <dsp:cNvPr id="0" name=""/>
        <dsp:cNvSpPr/>
      </dsp:nvSpPr>
      <dsp:spPr>
        <a:xfrm rot="5400000">
          <a:off x="4805929" y="-3222212"/>
          <a:ext cx="690834" cy="8814741"/>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solidFill>
                <a:schemeClr val="tx1"/>
              </a:solidFill>
              <a:effectLst/>
              <a:latin typeface="Cambria" panose="02040503050406030204" pitchFamily="18" charset="0"/>
              <a:ea typeface="Cambria" panose="02040503050406030204" pitchFamily="18" charset="0"/>
            </a:rPr>
            <a:t>To provide feedback on the intervention for informed policy and future decisions.</a:t>
          </a:r>
          <a:endParaRPr lang="x-none" sz="1800" kern="1200" dirty="0">
            <a:solidFill>
              <a:schemeClr val="tx1"/>
            </a:solidFill>
            <a:effectLst/>
          </a:endParaRPr>
        </a:p>
      </dsp:txBody>
      <dsp:txXfrm rot="-5400000">
        <a:off x="743976" y="873465"/>
        <a:ext cx="8781017" cy="62338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3A3E9E-4BD4-47C1-B96C-E2FC39D5E760}">
      <dsp:nvSpPr>
        <dsp:cNvPr id="0" name=""/>
        <dsp:cNvSpPr/>
      </dsp:nvSpPr>
      <dsp:spPr>
        <a:xfrm>
          <a:off x="0" y="0"/>
          <a:ext cx="8860775" cy="102681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latin typeface="Cambria" panose="02040503050406030204" pitchFamily="18" charset="0"/>
              <a:ea typeface="Cambria" panose="02040503050406030204" pitchFamily="18" charset="0"/>
            </a:rPr>
            <a:t>The scope of study for the newly constructed flyover bridge in providing a better riding surface to road transport system in Agege was captured through the three hundred and seventy-six respondent (376) living or plying the Agege Pen Cinema corridor. The capturing was done both early in the mornings and evenings.</a:t>
          </a:r>
          <a:endParaRPr lang="x-none" sz="1400" kern="1200" dirty="0">
            <a:latin typeface="Cambria" panose="02040503050406030204" pitchFamily="18" charset="0"/>
            <a:ea typeface="Cambria" panose="02040503050406030204" pitchFamily="18" charset="0"/>
          </a:endParaRPr>
        </a:p>
      </dsp:txBody>
      <dsp:txXfrm>
        <a:off x="30074" y="30074"/>
        <a:ext cx="7632627" cy="966664"/>
      </dsp:txXfrm>
    </dsp:sp>
    <dsp:sp modelId="{F9C67F34-4205-4A2B-BA58-A839DB3E292C}">
      <dsp:nvSpPr>
        <dsp:cNvPr id="0" name=""/>
        <dsp:cNvSpPr/>
      </dsp:nvSpPr>
      <dsp:spPr>
        <a:xfrm>
          <a:off x="661681" y="1169425"/>
          <a:ext cx="8860775" cy="102681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t>A Departmental meeting was held, and it was agreed that three hundred and seventy-six (376) respondents should be interviewed. </a:t>
          </a:r>
          <a:endParaRPr lang="x-none" sz="1400" kern="1200" dirty="0"/>
        </a:p>
      </dsp:txBody>
      <dsp:txXfrm>
        <a:off x="691755" y="1199499"/>
        <a:ext cx="7471517" cy="966664"/>
      </dsp:txXfrm>
    </dsp:sp>
    <dsp:sp modelId="{65D77FDE-4F5E-4AC8-9907-B871910842EC}">
      <dsp:nvSpPr>
        <dsp:cNvPr id="0" name=""/>
        <dsp:cNvSpPr/>
      </dsp:nvSpPr>
      <dsp:spPr>
        <a:xfrm>
          <a:off x="1323362" y="2338850"/>
          <a:ext cx="8860775" cy="102681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t>Questions capable to measuring up the objective of the study were prepared, reviewed and printed. The survey is mainly to keep abreast of the impacts of the newly constructed flyover bridge and proffer possible way forward. </a:t>
          </a:r>
          <a:endParaRPr lang="x-none" sz="1400" kern="1200" dirty="0"/>
        </a:p>
      </dsp:txBody>
      <dsp:txXfrm>
        <a:off x="1353436" y="2368924"/>
        <a:ext cx="7471517" cy="966664"/>
      </dsp:txXfrm>
    </dsp:sp>
    <dsp:sp modelId="{E3751CEC-75B7-47E9-A2CE-B5C524F0E326}">
      <dsp:nvSpPr>
        <dsp:cNvPr id="0" name=""/>
        <dsp:cNvSpPr/>
      </dsp:nvSpPr>
      <dsp:spPr>
        <a:xfrm>
          <a:off x="1985043" y="3508276"/>
          <a:ext cx="8860775" cy="102681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t>Data were obtained from 376 respondents at different designed locations using structured questionnaires administered offline and online (</a:t>
          </a:r>
          <a:r>
            <a:rPr lang="en-US" sz="1400" kern="1200" dirty="0" err="1"/>
            <a:t>Surveyplanet</a:t>
          </a:r>
          <a:r>
            <a:rPr lang="en-US" sz="1400" kern="1200" dirty="0"/>
            <a:t> was used) . Questions were set based on objectives of the study. The study took about 2 weeks to complete. </a:t>
          </a:r>
          <a:endParaRPr lang="x-none" sz="1400" kern="1200" dirty="0"/>
        </a:p>
      </dsp:txBody>
      <dsp:txXfrm>
        <a:off x="2015117" y="3538350"/>
        <a:ext cx="7471517" cy="966664"/>
      </dsp:txXfrm>
    </dsp:sp>
    <dsp:sp modelId="{243EB3FA-FB5A-4A89-B4D0-2E8C7D2ECE40}">
      <dsp:nvSpPr>
        <dsp:cNvPr id="0" name=""/>
        <dsp:cNvSpPr/>
      </dsp:nvSpPr>
      <dsp:spPr>
        <a:xfrm>
          <a:off x="2646724" y="4677701"/>
          <a:ext cx="8860775" cy="102681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t>The team consist of 3 Coordinators, 5 Supervisors and 30 enumerators. Questionnaires were administered, data was collected and submitted to the desk officers (3 Officers) where the data were keyed in and retrieved.</a:t>
          </a:r>
          <a:endParaRPr lang="x-none" sz="1400" kern="1200" dirty="0"/>
        </a:p>
      </dsp:txBody>
      <dsp:txXfrm>
        <a:off x="2676798" y="4707775"/>
        <a:ext cx="7471517" cy="966664"/>
      </dsp:txXfrm>
    </dsp:sp>
    <dsp:sp modelId="{E0009790-F62E-49DF-831D-DF8B457C1D84}">
      <dsp:nvSpPr>
        <dsp:cNvPr id="0" name=""/>
        <dsp:cNvSpPr/>
      </dsp:nvSpPr>
      <dsp:spPr>
        <a:xfrm>
          <a:off x="8193346" y="750143"/>
          <a:ext cx="667428" cy="667428"/>
        </a:xfrm>
        <a:prstGeom prst="downArrow">
          <a:avLst>
            <a:gd name="adj1" fmla="val 55000"/>
            <a:gd name="adj2" fmla="val 45000"/>
          </a:avLst>
        </a:prstGeom>
        <a:solidFill>
          <a:schemeClr val="lt1">
            <a:alpha val="90000"/>
            <a:tint val="40000"/>
            <a:hueOff val="0"/>
            <a:satOff val="0"/>
            <a:lumOff val="0"/>
            <a:alphaOff val="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x-none" sz="1400" kern="1200">
            <a:solidFill>
              <a:schemeClr val="tx1"/>
            </a:solidFill>
          </a:endParaRPr>
        </a:p>
      </dsp:txBody>
      <dsp:txXfrm>
        <a:off x="8343517" y="750143"/>
        <a:ext cx="367086" cy="502240"/>
      </dsp:txXfrm>
    </dsp:sp>
    <dsp:sp modelId="{3FDFEB8F-2B97-4506-AE0B-080EE76BE915}">
      <dsp:nvSpPr>
        <dsp:cNvPr id="0" name=""/>
        <dsp:cNvSpPr/>
      </dsp:nvSpPr>
      <dsp:spPr>
        <a:xfrm>
          <a:off x="8855028" y="1919568"/>
          <a:ext cx="667428" cy="667428"/>
        </a:xfrm>
        <a:prstGeom prst="downArrow">
          <a:avLst>
            <a:gd name="adj1" fmla="val 55000"/>
            <a:gd name="adj2" fmla="val 45000"/>
          </a:avLst>
        </a:prstGeom>
        <a:solidFill>
          <a:schemeClr val="lt1">
            <a:alpha val="90000"/>
            <a:tint val="40000"/>
            <a:hueOff val="0"/>
            <a:satOff val="0"/>
            <a:lumOff val="0"/>
            <a:alphaOff val="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x-none" sz="1400" kern="1200">
            <a:solidFill>
              <a:schemeClr val="tx1"/>
            </a:solidFill>
          </a:endParaRPr>
        </a:p>
      </dsp:txBody>
      <dsp:txXfrm>
        <a:off x="9005199" y="1919568"/>
        <a:ext cx="367086" cy="502240"/>
      </dsp:txXfrm>
    </dsp:sp>
    <dsp:sp modelId="{1AAE6348-70BD-48FB-8F6F-E65B80ED0021}">
      <dsp:nvSpPr>
        <dsp:cNvPr id="0" name=""/>
        <dsp:cNvSpPr/>
      </dsp:nvSpPr>
      <dsp:spPr>
        <a:xfrm>
          <a:off x="9516709" y="3071880"/>
          <a:ext cx="667428" cy="667428"/>
        </a:xfrm>
        <a:prstGeom prst="downArrow">
          <a:avLst>
            <a:gd name="adj1" fmla="val 55000"/>
            <a:gd name="adj2" fmla="val 45000"/>
          </a:avLst>
        </a:prstGeom>
        <a:solidFill>
          <a:schemeClr val="lt1">
            <a:alpha val="90000"/>
            <a:tint val="40000"/>
            <a:hueOff val="0"/>
            <a:satOff val="0"/>
            <a:lumOff val="0"/>
            <a:alphaOff val="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x-none" sz="1400" kern="1200">
            <a:solidFill>
              <a:schemeClr val="tx1"/>
            </a:solidFill>
          </a:endParaRPr>
        </a:p>
      </dsp:txBody>
      <dsp:txXfrm>
        <a:off x="9666880" y="3071880"/>
        <a:ext cx="367086" cy="502240"/>
      </dsp:txXfrm>
    </dsp:sp>
    <dsp:sp modelId="{5D7C1C2F-8BE4-4D57-8571-DD9464CD57A9}">
      <dsp:nvSpPr>
        <dsp:cNvPr id="0" name=""/>
        <dsp:cNvSpPr/>
      </dsp:nvSpPr>
      <dsp:spPr>
        <a:xfrm>
          <a:off x="10178390" y="4252715"/>
          <a:ext cx="667428" cy="667428"/>
        </a:xfrm>
        <a:prstGeom prst="downArrow">
          <a:avLst>
            <a:gd name="adj1" fmla="val 55000"/>
            <a:gd name="adj2" fmla="val 45000"/>
          </a:avLst>
        </a:prstGeom>
        <a:solidFill>
          <a:schemeClr val="lt1">
            <a:alpha val="90000"/>
            <a:tint val="40000"/>
            <a:hueOff val="0"/>
            <a:satOff val="0"/>
            <a:lumOff val="0"/>
            <a:alphaOff val="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x-none" sz="1400" kern="1200">
            <a:solidFill>
              <a:schemeClr val="tx1"/>
            </a:solidFill>
          </a:endParaRPr>
        </a:p>
      </dsp:txBody>
      <dsp:txXfrm>
        <a:off x="10328561" y="4252715"/>
        <a:ext cx="367086" cy="50224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17914E-2B0B-4A76-8F17-8A8158470675}">
      <dsp:nvSpPr>
        <dsp:cNvPr id="0" name=""/>
        <dsp:cNvSpPr/>
      </dsp:nvSpPr>
      <dsp:spPr>
        <a:xfrm rot="5400000">
          <a:off x="166935" y="1268595"/>
          <a:ext cx="1985072"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9C2D9D73-37E8-4809-8DA8-2B954B2B9625}">
      <dsp:nvSpPr>
        <dsp:cNvPr id="0" name=""/>
        <dsp:cNvSpPr/>
      </dsp:nvSpPr>
      <dsp:spPr>
        <a:xfrm>
          <a:off x="623434" y="1501"/>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Lagos, one of the densely populated state and commercial capital of Nigeria has been observed to be a busy state where people across the world find interesting to live and work. </a:t>
          </a:r>
          <a:endParaRPr lang="x-none" sz="1400" kern="1200" dirty="0">
            <a:solidFill>
              <a:schemeClr val="tx1"/>
            </a:solidFill>
            <a:latin typeface="Cambria" panose="02040503050406030204" pitchFamily="18" charset="0"/>
            <a:ea typeface="Cambria" panose="02040503050406030204" pitchFamily="18" charset="0"/>
          </a:endParaRPr>
        </a:p>
      </dsp:txBody>
      <dsp:txXfrm>
        <a:off x="670151" y="48218"/>
        <a:ext cx="2564954" cy="1501599"/>
      </dsp:txXfrm>
    </dsp:sp>
    <dsp:sp modelId="{5FFC2C22-1B83-49ED-AA42-9696498FAA32}">
      <dsp:nvSpPr>
        <dsp:cNvPr id="0" name=""/>
        <dsp:cNvSpPr/>
      </dsp:nvSpPr>
      <dsp:spPr>
        <a:xfrm rot="5400000">
          <a:off x="166935" y="3262386"/>
          <a:ext cx="1985072"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B6206AB9-D87F-43B9-BDD3-BFC4561B3B78}">
      <dsp:nvSpPr>
        <dsp:cNvPr id="0" name=""/>
        <dsp:cNvSpPr/>
      </dsp:nvSpPr>
      <dsp:spPr>
        <a:xfrm>
          <a:off x="623434" y="1995292"/>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The existing road transport facilities are inadequate in meeting movement demands both in terms of size and access to commuters.  </a:t>
          </a:r>
          <a:endParaRPr lang="x-none" sz="1400" kern="1200" dirty="0">
            <a:solidFill>
              <a:schemeClr val="tx1"/>
            </a:solidFill>
            <a:latin typeface="Cambria" panose="02040503050406030204" pitchFamily="18" charset="0"/>
            <a:ea typeface="Cambria" panose="02040503050406030204" pitchFamily="18" charset="0"/>
          </a:endParaRPr>
        </a:p>
      </dsp:txBody>
      <dsp:txXfrm>
        <a:off x="670151" y="2042009"/>
        <a:ext cx="2564954" cy="1501599"/>
      </dsp:txXfrm>
    </dsp:sp>
    <dsp:sp modelId="{D8A493E2-6E4D-460E-9E69-4D8B58964F75}">
      <dsp:nvSpPr>
        <dsp:cNvPr id="0" name=""/>
        <dsp:cNvSpPr/>
      </dsp:nvSpPr>
      <dsp:spPr>
        <a:xfrm>
          <a:off x="1163831" y="4259282"/>
          <a:ext cx="3526937"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F0BA1075-AECA-4302-BED4-0A8A4DDF5E33}">
      <dsp:nvSpPr>
        <dsp:cNvPr id="0" name=""/>
        <dsp:cNvSpPr/>
      </dsp:nvSpPr>
      <dsp:spPr>
        <a:xfrm>
          <a:off x="623434" y="3989084"/>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It is noteworthy to acknowledge the State Government 30-year Transportation Improvement Plan of integrating the Bus Rapid Transit (BRT) with light rail schemes and other measures in solving congestion problem. </a:t>
          </a:r>
          <a:endParaRPr lang="x-none" sz="1400" kern="1200" dirty="0">
            <a:solidFill>
              <a:schemeClr val="tx1"/>
            </a:solidFill>
            <a:latin typeface="Cambria" panose="02040503050406030204" pitchFamily="18" charset="0"/>
            <a:ea typeface="Cambria" panose="02040503050406030204" pitchFamily="18" charset="0"/>
          </a:endParaRPr>
        </a:p>
      </dsp:txBody>
      <dsp:txXfrm>
        <a:off x="670151" y="4035801"/>
        <a:ext cx="2564954" cy="1501599"/>
      </dsp:txXfrm>
    </dsp:sp>
    <dsp:sp modelId="{C3E353B1-6C00-4EAB-A176-FBC325A6249C}">
      <dsp:nvSpPr>
        <dsp:cNvPr id="0" name=""/>
        <dsp:cNvSpPr/>
      </dsp:nvSpPr>
      <dsp:spPr>
        <a:xfrm rot="16200000">
          <a:off x="3702592" y="3262386"/>
          <a:ext cx="1985072"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00EF2D13-7378-487A-9458-7C90336781B9}">
      <dsp:nvSpPr>
        <dsp:cNvPr id="0" name=""/>
        <dsp:cNvSpPr/>
      </dsp:nvSpPr>
      <dsp:spPr>
        <a:xfrm>
          <a:off x="4159091" y="3989084"/>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Thus, the incorporation of bridge may cover more in terms of land use in road network system.</a:t>
          </a:r>
          <a:endParaRPr lang="x-none" sz="1400" kern="1200" dirty="0">
            <a:solidFill>
              <a:schemeClr val="tx1"/>
            </a:solidFill>
            <a:latin typeface="Cambria" panose="02040503050406030204" pitchFamily="18" charset="0"/>
            <a:ea typeface="Cambria" panose="02040503050406030204" pitchFamily="18" charset="0"/>
          </a:endParaRPr>
        </a:p>
      </dsp:txBody>
      <dsp:txXfrm>
        <a:off x="4205808" y="4035801"/>
        <a:ext cx="2564954" cy="1501599"/>
      </dsp:txXfrm>
    </dsp:sp>
    <dsp:sp modelId="{EED88024-3FE0-4225-AFB4-4CFB94715734}">
      <dsp:nvSpPr>
        <dsp:cNvPr id="0" name=""/>
        <dsp:cNvSpPr/>
      </dsp:nvSpPr>
      <dsp:spPr>
        <a:xfrm rot="16200000">
          <a:off x="3702592" y="1268595"/>
          <a:ext cx="1985072"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67FEA2E5-EC8E-4782-AB9A-E5596318C763}">
      <dsp:nvSpPr>
        <dsp:cNvPr id="0" name=""/>
        <dsp:cNvSpPr/>
      </dsp:nvSpPr>
      <dsp:spPr>
        <a:xfrm>
          <a:off x="4159091" y="1995292"/>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The current administration upon assuming office has taken traffic management and transportation as the very first pillar of the T.H.E.M.E.S. Agenda. </a:t>
          </a:r>
          <a:endParaRPr lang="x-none" sz="1400" kern="1200" dirty="0">
            <a:solidFill>
              <a:schemeClr val="tx1"/>
            </a:solidFill>
            <a:latin typeface="Cambria" panose="02040503050406030204" pitchFamily="18" charset="0"/>
            <a:ea typeface="Cambria" panose="02040503050406030204" pitchFamily="18" charset="0"/>
          </a:endParaRPr>
        </a:p>
      </dsp:txBody>
      <dsp:txXfrm>
        <a:off x="4205808" y="2042009"/>
        <a:ext cx="2564954" cy="1501599"/>
      </dsp:txXfrm>
    </dsp:sp>
    <dsp:sp modelId="{DD792813-70C2-48A3-9E54-E809E89A6A0D}">
      <dsp:nvSpPr>
        <dsp:cNvPr id="0" name=""/>
        <dsp:cNvSpPr/>
      </dsp:nvSpPr>
      <dsp:spPr>
        <a:xfrm>
          <a:off x="4699488" y="271699"/>
          <a:ext cx="3526937"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BF66FBBA-CB4B-47AC-96E1-E9A8750E662C}">
      <dsp:nvSpPr>
        <dsp:cNvPr id="0" name=""/>
        <dsp:cNvSpPr/>
      </dsp:nvSpPr>
      <dsp:spPr>
        <a:xfrm>
          <a:off x="4159091" y="1501"/>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Provision of roads and critical infrastructure remains the cornerstone of this administration’s Development Agenda known as Project T.H.E.M.E.S.. </a:t>
          </a:r>
          <a:endParaRPr lang="x-none" sz="1400" kern="1200" dirty="0">
            <a:solidFill>
              <a:schemeClr val="tx1"/>
            </a:solidFill>
            <a:latin typeface="Cambria" panose="02040503050406030204" pitchFamily="18" charset="0"/>
            <a:ea typeface="Cambria" panose="02040503050406030204" pitchFamily="18" charset="0"/>
          </a:endParaRPr>
        </a:p>
      </dsp:txBody>
      <dsp:txXfrm>
        <a:off x="4205808" y="48218"/>
        <a:ext cx="2564954" cy="1501599"/>
      </dsp:txXfrm>
    </dsp:sp>
    <dsp:sp modelId="{56B663F5-BE6A-4B28-9E1F-2DCE8F6F8725}">
      <dsp:nvSpPr>
        <dsp:cNvPr id="0" name=""/>
        <dsp:cNvSpPr/>
      </dsp:nvSpPr>
      <dsp:spPr>
        <a:xfrm rot="5400000">
          <a:off x="7238249" y="1268595"/>
          <a:ext cx="1985072" cy="239254"/>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sp>
    <dsp:sp modelId="{8C370DA5-E11A-45E7-8B68-A61E60C6824A}">
      <dsp:nvSpPr>
        <dsp:cNvPr id="0" name=""/>
        <dsp:cNvSpPr/>
      </dsp:nvSpPr>
      <dsp:spPr>
        <a:xfrm>
          <a:off x="7694748" y="1501"/>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The goal is to develop a reliable intermodal system of transportation. According to the Governor, solving the Lagos transportation problem requires a multimodal approach. </a:t>
          </a:r>
          <a:endParaRPr lang="x-none" sz="1400" kern="1200" dirty="0">
            <a:solidFill>
              <a:schemeClr val="tx1"/>
            </a:solidFill>
            <a:latin typeface="Cambria" panose="02040503050406030204" pitchFamily="18" charset="0"/>
            <a:ea typeface="Cambria" panose="02040503050406030204" pitchFamily="18" charset="0"/>
          </a:endParaRPr>
        </a:p>
      </dsp:txBody>
      <dsp:txXfrm>
        <a:off x="7741465" y="48218"/>
        <a:ext cx="2564954" cy="1501599"/>
      </dsp:txXfrm>
    </dsp:sp>
    <dsp:sp modelId="{85D6800E-33E6-4C0C-856C-3F5560C406E0}">
      <dsp:nvSpPr>
        <dsp:cNvPr id="0" name=""/>
        <dsp:cNvSpPr/>
      </dsp:nvSpPr>
      <dsp:spPr>
        <a:xfrm>
          <a:off x="7694748" y="1995292"/>
          <a:ext cx="2658388" cy="1595033"/>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a:solidFill>
                <a:schemeClr val="tx1"/>
              </a:solidFill>
              <a:latin typeface="Cambria" panose="02040503050406030204" pitchFamily="18" charset="0"/>
              <a:ea typeface="Cambria" panose="02040503050406030204" pitchFamily="18" charset="0"/>
            </a:rPr>
            <a:t>To give a boost to this, the government formally inaugurated the Agege Pen Cinema flyover bridge which was initiated by the previous administration.</a:t>
          </a:r>
          <a:endParaRPr lang="x-none" sz="1400" kern="1200" dirty="0">
            <a:solidFill>
              <a:schemeClr val="tx1"/>
            </a:solidFill>
            <a:latin typeface="Cambria" panose="02040503050406030204" pitchFamily="18" charset="0"/>
            <a:ea typeface="Cambria" panose="02040503050406030204" pitchFamily="18" charset="0"/>
          </a:endParaRPr>
        </a:p>
      </dsp:txBody>
      <dsp:txXfrm>
        <a:off x="7741465" y="2042009"/>
        <a:ext cx="2564954" cy="150159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E2D6BB-BD76-496D-8372-2388FB880412}">
      <dsp:nvSpPr>
        <dsp:cNvPr id="0" name=""/>
        <dsp:cNvSpPr/>
      </dsp:nvSpPr>
      <dsp:spPr>
        <a:xfrm>
          <a:off x="0" y="7474"/>
          <a:ext cx="10800917" cy="895475"/>
        </a:xfrm>
        <a:prstGeom prst="roundRect">
          <a:avLst>
            <a:gd name="adj" fmla="val 10000"/>
          </a:avLst>
        </a:prstGeom>
        <a:solidFill>
          <a:schemeClr val="accent1">
            <a:tint val="55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1">
          <a:scrgbClr r="0" g="0" b="0"/>
        </a:fillRef>
        <a:effectRef idx="2">
          <a:scrgbClr r="0" g="0" b="0"/>
        </a:effectRef>
        <a:fontRef idx="minor"/>
      </dsp:style>
    </dsp:sp>
    <dsp:sp modelId="{A3ABBB2D-4382-4667-8534-327132BFEB0E}">
      <dsp:nvSpPr>
        <dsp:cNvPr id="0" name=""/>
        <dsp:cNvSpPr/>
      </dsp:nvSpPr>
      <dsp:spPr>
        <a:xfrm>
          <a:off x="270881" y="208956"/>
          <a:ext cx="492992" cy="49251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D39A35F1-D383-4372-B4B8-E5D6D1E5B150}">
      <dsp:nvSpPr>
        <dsp:cNvPr id="0" name=""/>
        <dsp:cNvSpPr/>
      </dsp:nvSpPr>
      <dsp:spPr>
        <a:xfrm>
          <a:off x="1034755" y="7474"/>
          <a:ext cx="9719413" cy="979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6" tIns="103656" rIns="103656" bIns="103656" numCol="1" spcCol="1270" anchor="ctr" anchorCtr="0">
          <a:noAutofit/>
        </a:bodyPr>
        <a:lstStyle/>
        <a:p>
          <a:pPr lvl="0" algn="l" defTabSz="622300">
            <a:lnSpc>
              <a:spcPct val="100000"/>
            </a:lnSpc>
            <a:spcBef>
              <a:spcPct val="0"/>
            </a:spcBef>
            <a:spcAft>
              <a:spcPct val="35000"/>
            </a:spcAft>
          </a:pPr>
          <a:r>
            <a:rPr lang="en-US" sz="1400" kern="1200" dirty="0">
              <a:latin typeface="Cambria" panose="02040503050406030204" pitchFamily="18" charset="0"/>
              <a:ea typeface="Cambria" panose="02040503050406030204" pitchFamily="18" charset="0"/>
            </a:rPr>
            <a:t>This impact assessment adopted both qualitative and quantitative methods for the study. Primary data were obtained from the commuters particularly those living and plying the route by administering structured questionnaire for the survey, two medium of data collection was deployed to ensure a quality data collection; offline (field enumeration) and online (surveyplanet.com)</a:t>
          </a:r>
        </a:p>
      </dsp:txBody>
      <dsp:txXfrm>
        <a:off x="1034755" y="7474"/>
        <a:ext cx="9719413" cy="979426"/>
      </dsp:txXfrm>
    </dsp:sp>
    <dsp:sp modelId="{2FF1965A-37FB-4817-AD16-81F02DC75612}">
      <dsp:nvSpPr>
        <dsp:cNvPr id="0" name=""/>
        <dsp:cNvSpPr/>
      </dsp:nvSpPr>
      <dsp:spPr>
        <a:xfrm>
          <a:off x="0" y="1231757"/>
          <a:ext cx="10800917" cy="895475"/>
        </a:xfrm>
        <a:prstGeom prst="roundRect">
          <a:avLst>
            <a:gd name="adj" fmla="val 10000"/>
          </a:avLst>
        </a:prstGeom>
        <a:solidFill>
          <a:schemeClr val="accent1">
            <a:tint val="55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1">
          <a:scrgbClr r="0" g="0" b="0"/>
        </a:fillRef>
        <a:effectRef idx="2">
          <a:scrgbClr r="0" g="0" b="0"/>
        </a:effectRef>
        <a:fontRef idx="minor"/>
      </dsp:style>
    </dsp:sp>
    <dsp:sp modelId="{A3FF6A0F-F78A-4B30-8576-95C841792207}">
      <dsp:nvSpPr>
        <dsp:cNvPr id="0" name=""/>
        <dsp:cNvSpPr/>
      </dsp:nvSpPr>
      <dsp:spPr>
        <a:xfrm>
          <a:off x="270881" y="1433239"/>
          <a:ext cx="492992" cy="49251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A1D85D5A-EA94-49FA-AE50-DB50CB0680AC}">
      <dsp:nvSpPr>
        <dsp:cNvPr id="0" name=""/>
        <dsp:cNvSpPr/>
      </dsp:nvSpPr>
      <dsp:spPr>
        <a:xfrm>
          <a:off x="1034755" y="1231757"/>
          <a:ext cx="9719413" cy="979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6" tIns="103656" rIns="103656" bIns="103656" numCol="1" spcCol="1270" anchor="ctr" anchorCtr="0">
          <a:noAutofit/>
        </a:bodyPr>
        <a:lstStyle/>
        <a:p>
          <a:pPr lvl="0" algn="l" defTabSz="622300">
            <a:lnSpc>
              <a:spcPct val="100000"/>
            </a:lnSpc>
            <a:spcBef>
              <a:spcPct val="0"/>
            </a:spcBef>
            <a:spcAft>
              <a:spcPct val="35000"/>
            </a:spcAft>
          </a:pPr>
          <a:r>
            <a:rPr lang="en-US" sz="1400" kern="1200" dirty="0">
              <a:latin typeface="Cambria" panose="02040503050406030204" pitchFamily="18" charset="0"/>
              <a:ea typeface="Cambria" panose="02040503050406030204" pitchFamily="18" charset="0"/>
            </a:rPr>
            <a:t>Questionnaires were used to gather information from people living and plying Agege and environ. 376 questionnaires were administered. 320 were administered offline while 56 online. The 56 questionnaires administered online were particularly shared with people living in estates around the axis.</a:t>
          </a:r>
        </a:p>
      </dsp:txBody>
      <dsp:txXfrm>
        <a:off x="1034755" y="1231757"/>
        <a:ext cx="9719413" cy="979426"/>
      </dsp:txXfrm>
    </dsp:sp>
    <dsp:sp modelId="{6A4991C8-5B50-49D1-B96F-A593F2C87073}">
      <dsp:nvSpPr>
        <dsp:cNvPr id="0" name=""/>
        <dsp:cNvSpPr/>
      </dsp:nvSpPr>
      <dsp:spPr>
        <a:xfrm>
          <a:off x="0" y="2456040"/>
          <a:ext cx="10800917" cy="895475"/>
        </a:xfrm>
        <a:prstGeom prst="roundRect">
          <a:avLst>
            <a:gd name="adj" fmla="val 10000"/>
          </a:avLst>
        </a:prstGeom>
        <a:solidFill>
          <a:schemeClr val="accent1">
            <a:tint val="55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1">
          <a:scrgbClr r="0" g="0" b="0"/>
        </a:fillRef>
        <a:effectRef idx="2">
          <a:scrgbClr r="0" g="0" b="0"/>
        </a:effectRef>
        <a:fontRef idx="minor"/>
      </dsp:style>
    </dsp:sp>
    <dsp:sp modelId="{33279E40-118B-43FA-A228-0FCE3B0689C1}">
      <dsp:nvSpPr>
        <dsp:cNvPr id="0" name=""/>
        <dsp:cNvSpPr/>
      </dsp:nvSpPr>
      <dsp:spPr>
        <a:xfrm>
          <a:off x="270881" y="2657522"/>
          <a:ext cx="492992" cy="49251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661CD376-E7F0-4A0E-BD64-593D3CEB7FBA}">
      <dsp:nvSpPr>
        <dsp:cNvPr id="0" name=""/>
        <dsp:cNvSpPr/>
      </dsp:nvSpPr>
      <dsp:spPr>
        <a:xfrm>
          <a:off x="1034755" y="2456040"/>
          <a:ext cx="9719413" cy="979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6" tIns="103656" rIns="103656" bIns="103656" numCol="1" spcCol="1270" anchor="ctr" anchorCtr="0">
          <a:noAutofit/>
        </a:bodyPr>
        <a:lstStyle/>
        <a:p>
          <a:pPr lvl="0" algn="l" defTabSz="622300">
            <a:lnSpc>
              <a:spcPct val="100000"/>
            </a:lnSpc>
            <a:spcBef>
              <a:spcPct val="0"/>
            </a:spcBef>
            <a:spcAft>
              <a:spcPct val="35000"/>
            </a:spcAft>
          </a:pPr>
          <a:r>
            <a:rPr lang="en-US" sz="1400" kern="1200" dirty="0">
              <a:latin typeface="Cambria" panose="02040503050406030204" pitchFamily="18" charset="0"/>
              <a:ea typeface="Cambria" panose="02040503050406030204" pitchFamily="18" charset="0"/>
            </a:rPr>
            <a:t>The study was carried out within a period of two weeks. Systematic random sampling was used to select the respondents on whom the questionnaire was administered. </a:t>
          </a:r>
        </a:p>
      </dsp:txBody>
      <dsp:txXfrm>
        <a:off x="1034755" y="2456040"/>
        <a:ext cx="9719413" cy="979426"/>
      </dsp:txXfrm>
    </dsp:sp>
    <dsp:sp modelId="{791DAE1E-F26F-401F-A688-BC9D754EE18A}">
      <dsp:nvSpPr>
        <dsp:cNvPr id="0" name=""/>
        <dsp:cNvSpPr/>
      </dsp:nvSpPr>
      <dsp:spPr>
        <a:xfrm>
          <a:off x="0" y="3680323"/>
          <a:ext cx="10800917" cy="895475"/>
        </a:xfrm>
        <a:prstGeom prst="roundRect">
          <a:avLst>
            <a:gd name="adj" fmla="val 10000"/>
          </a:avLst>
        </a:prstGeom>
        <a:solidFill>
          <a:schemeClr val="accent1">
            <a:tint val="55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1">
          <a:scrgbClr r="0" g="0" b="0"/>
        </a:fillRef>
        <a:effectRef idx="2">
          <a:scrgbClr r="0" g="0" b="0"/>
        </a:effectRef>
        <a:fontRef idx="minor"/>
      </dsp:style>
    </dsp:sp>
    <dsp:sp modelId="{B70EFD87-FEEA-445F-9896-9F97E7364370}">
      <dsp:nvSpPr>
        <dsp:cNvPr id="0" name=""/>
        <dsp:cNvSpPr/>
      </dsp:nvSpPr>
      <dsp:spPr>
        <a:xfrm>
          <a:off x="270881" y="3881805"/>
          <a:ext cx="492992" cy="492511"/>
        </a:xfrm>
        <a:prstGeom prst="rect">
          <a:avLst/>
        </a:prstGeom>
        <a:blipFill>
          <a:blip xmlns:r="http://schemas.openxmlformats.org/officeDocument/2006/relationships" r:embed="rId7">
            <a:extLst>
              <a:ext uri="{96DAC541-7B7A-43D3-8B79-37D633B846F1}">
                <asvg:svgBlip xmlns:asvg="http://schemas.microsoft.com/office/drawing/2016/SVG/main" xmlns="" r:embed="rId8"/>
              </a:ext>
            </a:extLst>
          </a:blip>
          <a:srcRect/>
          <a:stretch>
            <a:fillRect/>
          </a:stretch>
        </a:blip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931F72F3-125E-4992-A617-0D2FD6B5F837}">
      <dsp:nvSpPr>
        <dsp:cNvPr id="0" name=""/>
        <dsp:cNvSpPr/>
      </dsp:nvSpPr>
      <dsp:spPr>
        <a:xfrm>
          <a:off x="1034755" y="3680323"/>
          <a:ext cx="9719413" cy="979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6" tIns="103656" rIns="103656" bIns="103656" numCol="1" spcCol="1270" anchor="ctr" anchorCtr="0">
          <a:noAutofit/>
        </a:bodyPr>
        <a:lstStyle/>
        <a:p>
          <a:pPr lvl="0" algn="l" defTabSz="622300">
            <a:lnSpc>
              <a:spcPct val="100000"/>
            </a:lnSpc>
            <a:spcBef>
              <a:spcPct val="0"/>
            </a:spcBef>
            <a:spcAft>
              <a:spcPct val="35000"/>
            </a:spcAft>
          </a:pPr>
          <a:r>
            <a:rPr lang="en-US" sz="1400" kern="1200" dirty="0">
              <a:latin typeface="Cambria" panose="02040503050406030204" pitchFamily="18" charset="0"/>
              <a:ea typeface="Cambria" panose="02040503050406030204" pitchFamily="18" charset="0"/>
            </a:rPr>
            <a:t>The questionnaire survey was conducted with the aid of 3 Coordinators, 2 research assistance, 5 Supervisors, 30 Enumerators, 3 Desk Officers  who were adequately trained for the survey. The questionnaires were administered to the people living and plying the axis both for early morning and evening at the five points visited.</a:t>
          </a:r>
        </a:p>
      </dsp:txBody>
      <dsp:txXfrm>
        <a:off x="1034755" y="3680323"/>
        <a:ext cx="9719413" cy="979426"/>
      </dsp:txXfrm>
    </dsp:sp>
    <dsp:sp modelId="{CAC30765-820E-42E8-9217-15EE709EA105}">
      <dsp:nvSpPr>
        <dsp:cNvPr id="0" name=""/>
        <dsp:cNvSpPr/>
      </dsp:nvSpPr>
      <dsp:spPr>
        <a:xfrm>
          <a:off x="0" y="4904606"/>
          <a:ext cx="10800917" cy="895475"/>
        </a:xfrm>
        <a:prstGeom prst="roundRect">
          <a:avLst>
            <a:gd name="adj" fmla="val 10000"/>
          </a:avLst>
        </a:prstGeom>
        <a:solidFill>
          <a:schemeClr val="accent1">
            <a:tint val="55000"/>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1">
          <a:scrgbClr r="0" g="0" b="0"/>
        </a:fillRef>
        <a:effectRef idx="2">
          <a:scrgbClr r="0" g="0" b="0"/>
        </a:effectRef>
        <a:fontRef idx="minor"/>
      </dsp:style>
    </dsp:sp>
    <dsp:sp modelId="{428A5E1F-BD06-4B6C-9C4C-3B4EAEB6F047}">
      <dsp:nvSpPr>
        <dsp:cNvPr id="0" name=""/>
        <dsp:cNvSpPr/>
      </dsp:nvSpPr>
      <dsp:spPr>
        <a:xfrm>
          <a:off x="270881" y="5106088"/>
          <a:ext cx="492992" cy="492511"/>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8668B499-8D3E-492C-9EB2-5C6B07635A1F}">
      <dsp:nvSpPr>
        <dsp:cNvPr id="0" name=""/>
        <dsp:cNvSpPr/>
      </dsp:nvSpPr>
      <dsp:spPr>
        <a:xfrm>
          <a:off x="1034755" y="4904606"/>
          <a:ext cx="9719413" cy="9794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6" tIns="103656" rIns="103656" bIns="103656" numCol="1" spcCol="1270" anchor="ctr" anchorCtr="0">
          <a:noAutofit/>
        </a:bodyPr>
        <a:lstStyle/>
        <a:p>
          <a:pPr lvl="0" algn="l" defTabSz="622300">
            <a:lnSpc>
              <a:spcPct val="100000"/>
            </a:lnSpc>
            <a:spcBef>
              <a:spcPct val="0"/>
            </a:spcBef>
            <a:spcAft>
              <a:spcPct val="35000"/>
            </a:spcAft>
          </a:pPr>
          <a:r>
            <a:rPr lang="en-US" sz="1400" kern="1200" dirty="0">
              <a:latin typeface="Cambria" panose="02040503050406030204" pitchFamily="18" charset="0"/>
              <a:ea typeface="Cambria" panose="02040503050406030204" pitchFamily="18" charset="0"/>
            </a:rPr>
            <a:t>The data collected were analyzed using </a:t>
          </a:r>
          <a:r>
            <a:rPr lang="en-US" sz="1400" b="0" i="0" kern="1200" baseline="0" dirty="0">
              <a:latin typeface="Cambria" panose="02040503050406030204" pitchFamily="18" charset="0"/>
              <a:ea typeface="Cambria" panose="02040503050406030204" pitchFamily="18" charset="0"/>
            </a:rPr>
            <a:t>descriptive techniques including frequency counts, percentages, tables, charts and infographics with STATA statistical analysis, Excel, QGIS for maps and PowerPoint package infographic for visualization.</a:t>
          </a:r>
          <a:endParaRPr lang="en-US" sz="1400" kern="1200" dirty="0">
            <a:latin typeface="Cambria" panose="02040503050406030204" pitchFamily="18" charset="0"/>
            <a:ea typeface="Cambria" panose="02040503050406030204" pitchFamily="18" charset="0"/>
          </a:endParaRPr>
        </a:p>
      </dsp:txBody>
      <dsp:txXfrm>
        <a:off x="1034755" y="4904606"/>
        <a:ext cx="9719413" cy="97942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6BBEE-973B-4E33-B656-7D4C7FCB7854}">
      <dsp:nvSpPr>
        <dsp:cNvPr id="0" name=""/>
        <dsp:cNvSpPr/>
      </dsp:nvSpPr>
      <dsp:spPr>
        <a:xfrm>
          <a:off x="4528" y="217635"/>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LAGOS</a:t>
          </a:r>
        </a:p>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24.5%</a:t>
          </a:r>
          <a:endParaRPr lang="en-US" sz="1200" b="0" kern="1200" dirty="0">
            <a:solidFill>
              <a:schemeClr val="tx1"/>
            </a:solidFill>
            <a:effectLst/>
            <a:latin typeface="Cambria" panose="02040503050406030204" pitchFamily="18" charset="0"/>
            <a:ea typeface="Cambria" panose="02040503050406030204" pitchFamily="18" charset="0"/>
          </a:endParaRPr>
        </a:p>
      </dsp:txBody>
      <dsp:txXfrm>
        <a:off x="4528" y="217635"/>
        <a:ext cx="840216" cy="504129"/>
      </dsp:txXfrm>
    </dsp:sp>
    <dsp:sp modelId="{628BB92C-D088-4FBC-A4BA-9169BE1EA1B2}">
      <dsp:nvSpPr>
        <dsp:cNvPr id="0" name=""/>
        <dsp:cNvSpPr/>
      </dsp:nvSpPr>
      <dsp:spPr>
        <a:xfrm>
          <a:off x="928766" y="217635"/>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n-US" sz="1200" b="0" kern="1200">
            <a:solidFill>
              <a:schemeClr val="tx1"/>
            </a:solidFill>
            <a:effectLst/>
            <a:latin typeface="Cambria" panose="02040503050406030204" pitchFamily="18" charset="0"/>
            <a:ea typeface="Cambria" panose="02040503050406030204" pitchFamily="18" charset="0"/>
          </a:endParaRPr>
        </a:p>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OGUN</a:t>
          </a:r>
        </a:p>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22.1%</a:t>
          </a:r>
        </a:p>
        <a:p>
          <a:pPr lvl="0" algn="ctr" defTabSz="533400">
            <a:lnSpc>
              <a:spcPct val="90000"/>
            </a:lnSpc>
            <a:spcBef>
              <a:spcPct val="0"/>
            </a:spcBef>
            <a:spcAft>
              <a:spcPct val="35000"/>
            </a:spcAft>
          </a:pPr>
          <a:endParaRPr lang="en-US" sz="1200" b="0" kern="1200" dirty="0">
            <a:solidFill>
              <a:schemeClr val="tx1"/>
            </a:solidFill>
            <a:effectLst/>
            <a:latin typeface="Cambria" panose="02040503050406030204" pitchFamily="18" charset="0"/>
            <a:ea typeface="Cambria" panose="02040503050406030204" pitchFamily="18" charset="0"/>
          </a:endParaRPr>
        </a:p>
      </dsp:txBody>
      <dsp:txXfrm>
        <a:off x="928766" y="217635"/>
        <a:ext cx="840216" cy="504129"/>
      </dsp:txXfrm>
    </dsp:sp>
    <dsp:sp modelId="{9FE3C55F-4ACC-471E-BB71-812D21400FCE}">
      <dsp:nvSpPr>
        <dsp:cNvPr id="0" name=""/>
        <dsp:cNvSpPr/>
      </dsp:nvSpPr>
      <dsp:spPr>
        <a:xfrm>
          <a:off x="1853003" y="217635"/>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OSUN</a:t>
          </a:r>
        </a:p>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10.4%</a:t>
          </a:r>
          <a:endParaRPr lang="en-US" sz="1200" b="0" kern="1200" dirty="0">
            <a:solidFill>
              <a:schemeClr val="tx1"/>
            </a:solidFill>
            <a:effectLst/>
            <a:latin typeface="Cambria" panose="02040503050406030204" pitchFamily="18" charset="0"/>
            <a:ea typeface="Cambria" panose="02040503050406030204" pitchFamily="18" charset="0"/>
          </a:endParaRPr>
        </a:p>
      </dsp:txBody>
      <dsp:txXfrm>
        <a:off x="1853003" y="217635"/>
        <a:ext cx="840216" cy="504129"/>
      </dsp:txXfrm>
    </dsp:sp>
    <dsp:sp modelId="{9C6A6B80-8306-445A-BE74-57535560370D}">
      <dsp:nvSpPr>
        <dsp:cNvPr id="0" name=""/>
        <dsp:cNvSpPr/>
      </dsp:nvSpPr>
      <dsp:spPr>
        <a:xfrm>
          <a:off x="2777241" y="214973"/>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OYO</a:t>
          </a:r>
        </a:p>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7.4%</a:t>
          </a:r>
          <a:endParaRPr lang="en-US" sz="1200" b="0" kern="1200" dirty="0">
            <a:solidFill>
              <a:schemeClr val="tx1"/>
            </a:solidFill>
            <a:effectLst/>
            <a:latin typeface="Cambria" panose="02040503050406030204" pitchFamily="18" charset="0"/>
            <a:ea typeface="Cambria" panose="02040503050406030204" pitchFamily="18" charset="0"/>
          </a:endParaRPr>
        </a:p>
      </dsp:txBody>
      <dsp:txXfrm>
        <a:off x="2777241" y="214973"/>
        <a:ext cx="840216" cy="504129"/>
      </dsp:txXfrm>
    </dsp:sp>
    <dsp:sp modelId="{43BC39F0-64C5-41F7-AE63-002F441CA469}">
      <dsp:nvSpPr>
        <dsp:cNvPr id="0" name=""/>
        <dsp:cNvSpPr/>
      </dsp:nvSpPr>
      <dsp:spPr>
        <a:xfrm>
          <a:off x="3701479" y="214973"/>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ONDO</a:t>
          </a:r>
        </a:p>
        <a:p>
          <a:pPr lvl="0" algn="ctr" defTabSz="533400">
            <a:lnSpc>
              <a:spcPct val="90000"/>
            </a:lnSpc>
            <a:spcBef>
              <a:spcPct val="0"/>
            </a:spcBef>
            <a:spcAft>
              <a:spcPct val="35000"/>
            </a:spcAft>
          </a:pPr>
          <a:r>
            <a:rPr lang="en-US" sz="1200" b="0" kern="1200">
              <a:solidFill>
                <a:schemeClr val="tx1"/>
              </a:solidFill>
              <a:effectLst/>
              <a:latin typeface="Cambria" panose="02040503050406030204" pitchFamily="18" charset="0"/>
              <a:ea typeface="Cambria" panose="02040503050406030204" pitchFamily="18" charset="0"/>
            </a:rPr>
            <a:t>6.6%</a:t>
          </a:r>
          <a:endParaRPr lang="en-US" sz="1200" b="0" kern="1200" dirty="0">
            <a:solidFill>
              <a:schemeClr val="tx1"/>
            </a:solidFill>
            <a:effectLst/>
            <a:latin typeface="Cambria" panose="02040503050406030204" pitchFamily="18" charset="0"/>
            <a:ea typeface="Cambria" panose="02040503050406030204" pitchFamily="18" charset="0"/>
          </a:endParaRPr>
        </a:p>
      </dsp:txBody>
      <dsp:txXfrm>
        <a:off x="3701479" y="214973"/>
        <a:ext cx="840216" cy="504129"/>
      </dsp:txXfrm>
    </dsp:sp>
    <dsp:sp modelId="{B4785D15-D2C1-4EA2-AF5E-B0AF504D3544}">
      <dsp:nvSpPr>
        <dsp:cNvPr id="0" name=""/>
        <dsp:cNvSpPr/>
      </dsp:nvSpPr>
      <dsp:spPr>
        <a:xfrm>
          <a:off x="4625717" y="217635"/>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algn="ctr" defTabSz="533400">
            <a:lnSpc>
              <a:spcPct val="90000"/>
            </a:lnSpc>
            <a:spcBef>
              <a:spcPct val="0"/>
            </a:spcBef>
            <a:spcAft>
              <a:spcPct val="35000"/>
            </a:spcAft>
            <a:buNone/>
          </a:pPr>
          <a:r>
            <a:rPr lang="en-US" sz="1200" b="0" kern="1200">
              <a:solidFill>
                <a:schemeClr val="tx1"/>
              </a:solidFill>
              <a:effectLst/>
              <a:latin typeface="Cambria" panose="02040503050406030204" pitchFamily="18" charset="0"/>
              <a:ea typeface="Cambria" panose="02040503050406030204" pitchFamily="18" charset="0"/>
              <a:cs typeface="+mn-cs"/>
            </a:rPr>
            <a:t>EKITI</a:t>
          </a:r>
        </a:p>
        <a:p>
          <a:pPr marL="0" lvl="0" algn="ctr" defTabSz="533400">
            <a:lnSpc>
              <a:spcPct val="90000"/>
            </a:lnSpc>
            <a:spcBef>
              <a:spcPct val="0"/>
            </a:spcBef>
            <a:spcAft>
              <a:spcPct val="35000"/>
            </a:spcAft>
            <a:buNone/>
          </a:pPr>
          <a:r>
            <a:rPr lang="en-US" sz="1200" b="0" kern="1200">
              <a:solidFill>
                <a:schemeClr val="tx1"/>
              </a:solidFill>
              <a:effectLst/>
              <a:latin typeface="Cambria" panose="02040503050406030204" pitchFamily="18" charset="0"/>
              <a:ea typeface="Cambria" panose="02040503050406030204" pitchFamily="18" charset="0"/>
              <a:cs typeface="+mn-cs"/>
            </a:rPr>
            <a:t>4.8%</a:t>
          </a:r>
          <a:endParaRPr lang="en-US" sz="1200" b="0" kern="1200" dirty="0">
            <a:solidFill>
              <a:schemeClr val="tx1"/>
            </a:solidFill>
            <a:effectLst/>
            <a:latin typeface="Cambria" panose="02040503050406030204" pitchFamily="18" charset="0"/>
            <a:ea typeface="Cambria" panose="02040503050406030204" pitchFamily="18" charset="0"/>
            <a:cs typeface="+mn-cs"/>
          </a:endParaRPr>
        </a:p>
      </dsp:txBody>
      <dsp:txXfrm>
        <a:off x="4625717" y="217635"/>
        <a:ext cx="840216" cy="504129"/>
      </dsp:txXfrm>
    </dsp:sp>
    <dsp:sp modelId="{439B1D1E-422C-4F11-9F6B-49DAD9288009}">
      <dsp:nvSpPr>
        <dsp:cNvPr id="0" name=""/>
        <dsp:cNvSpPr/>
      </dsp:nvSpPr>
      <dsp:spPr>
        <a:xfrm>
          <a:off x="5546964" y="226553"/>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ANAMBRA</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4%</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5546964" y="226553"/>
        <a:ext cx="840216" cy="504129"/>
      </dsp:txXfrm>
    </dsp:sp>
    <dsp:sp modelId="{6DCAB48B-1918-4569-909F-DCE888FF438B}">
      <dsp:nvSpPr>
        <dsp:cNvPr id="0" name=""/>
        <dsp:cNvSpPr/>
      </dsp:nvSpPr>
      <dsp:spPr>
        <a:xfrm>
          <a:off x="6472538" y="234896"/>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DELTA </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3.2%</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6472538" y="234896"/>
        <a:ext cx="840216" cy="504129"/>
      </dsp:txXfrm>
    </dsp:sp>
    <dsp:sp modelId="{2794C2C7-7FDD-4BC8-B20E-6D4EBA0F3EA1}">
      <dsp:nvSpPr>
        <dsp:cNvPr id="0" name=""/>
        <dsp:cNvSpPr/>
      </dsp:nvSpPr>
      <dsp:spPr>
        <a:xfrm>
          <a:off x="7402959" y="231826"/>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KWARA</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2.9%</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7402959" y="231826"/>
        <a:ext cx="840216" cy="504129"/>
      </dsp:txXfrm>
    </dsp:sp>
    <dsp:sp modelId="{91EFFE46-0427-40D4-A428-59EEC2BA151B}">
      <dsp:nvSpPr>
        <dsp:cNvPr id="0" name=""/>
        <dsp:cNvSpPr/>
      </dsp:nvSpPr>
      <dsp:spPr>
        <a:xfrm>
          <a:off x="4687" y="812456"/>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ABIA </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2.4%</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4687" y="812456"/>
        <a:ext cx="840216" cy="504129"/>
      </dsp:txXfrm>
    </dsp:sp>
    <dsp:sp modelId="{C4058401-3E30-4FF6-85E8-30947D79FE7C}">
      <dsp:nvSpPr>
        <dsp:cNvPr id="0" name=""/>
        <dsp:cNvSpPr/>
      </dsp:nvSpPr>
      <dsp:spPr>
        <a:xfrm>
          <a:off x="925774" y="816877"/>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EDO</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2.4%</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925774" y="816877"/>
        <a:ext cx="840216" cy="504129"/>
      </dsp:txXfrm>
    </dsp:sp>
    <dsp:sp modelId="{85B1011E-ABFC-4BFC-BCB1-79E82CB69399}">
      <dsp:nvSpPr>
        <dsp:cNvPr id="0" name=""/>
        <dsp:cNvSpPr/>
      </dsp:nvSpPr>
      <dsp:spPr>
        <a:xfrm>
          <a:off x="1850012" y="814704"/>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IMO</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2.1%</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1850012" y="814704"/>
        <a:ext cx="840216" cy="504129"/>
      </dsp:txXfrm>
    </dsp:sp>
    <dsp:sp modelId="{5F37783C-D4E9-40AA-A7D3-BFCA6730C562}">
      <dsp:nvSpPr>
        <dsp:cNvPr id="0" name=""/>
        <dsp:cNvSpPr/>
      </dsp:nvSpPr>
      <dsp:spPr>
        <a:xfrm>
          <a:off x="2784400" y="814704"/>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KOGI</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1.6%</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2784400" y="814704"/>
        <a:ext cx="840216" cy="504129"/>
      </dsp:txXfrm>
    </dsp:sp>
    <dsp:sp modelId="{056AF48A-DB92-49D2-95AB-8CCDC52E024A}">
      <dsp:nvSpPr>
        <dsp:cNvPr id="0" name=""/>
        <dsp:cNvSpPr/>
      </dsp:nvSpPr>
      <dsp:spPr>
        <a:xfrm>
          <a:off x="3708638" y="814704"/>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BENUE</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1.3%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3708638" y="814704"/>
        <a:ext cx="840216" cy="504129"/>
      </dsp:txXfrm>
    </dsp:sp>
    <dsp:sp modelId="{043F09D1-06B0-4FD9-9BAF-358CC95727F1}">
      <dsp:nvSpPr>
        <dsp:cNvPr id="0" name=""/>
        <dsp:cNvSpPr/>
      </dsp:nvSpPr>
      <dsp:spPr>
        <a:xfrm>
          <a:off x="4615567" y="814704"/>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ENUGU</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1.1%</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4615567" y="814704"/>
        <a:ext cx="840216" cy="504129"/>
      </dsp:txXfrm>
    </dsp:sp>
    <dsp:sp modelId="{61107B8A-BD8B-43FD-B37A-8CADA1F04092}">
      <dsp:nvSpPr>
        <dsp:cNvPr id="0" name=""/>
        <dsp:cNvSpPr/>
      </dsp:nvSpPr>
      <dsp:spPr>
        <a:xfrm>
          <a:off x="5539805" y="805786"/>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BAUCHI</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0.5%</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5539805" y="805786"/>
        <a:ext cx="840216" cy="504129"/>
      </dsp:txXfrm>
    </dsp:sp>
    <dsp:sp modelId="{76308664-2574-4E13-BE5E-5E9155CDE28E}">
      <dsp:nvSpPr>
        <dsp:cNvPr id="0" name=""/>
        <dsp:cNvSpPr/>
      </dsp:nvSpPr>
      <dsp:spPr>
        <a:xfrm>
          <a:off x="6431199" y="803074"/>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JIGAWA</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0.5%</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6431199" y="803074"/>
        <a:ext cx="840216" cy="504129"/>
      </dsp:txXfrm>
    </dsp:sp>
    <dsp:sp modelId="{CE844D9D-578B-4574-B7D8-958B5CFC64C9}">
      <dsp:nvSpPr>
        <dsp:cNvPr id="0" name=""/>
        <dsp:cNvSpPr/>
      </dsp:nvSpPr>
      <dsp:spPr>
        <a:xfrm>
          <a:off x="7388281" y="809330"/>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AKWA IBOM</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7388281" y="809330"/>
        <a:ext cx="840216" cy="504129"/>
      </dsp:txXfrm>
    </dsp:sp>
    <dsp:sp modelId="{C7CF5BE2-50F8-489F-A136-F0EF9D65BC3A}">
      <dsp:nvSpPr>
        <dsp:cNvPr id="0" name=""/>
        <dsp:cNvSpPr/>
      </dsp:nvSpPr>
      <dsp:spPr>
        <a:xfrm>
          <a:off x="938907" y="1397481"/>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BAYELSA</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938907" y="1397481"/>
        <a:ext cx="840216" cy="504129"/>
      </dsp:txXfrm>
    </dsp:sp>
    <dsp:sp modelId="{37985B4B-F41B-4507-AD99-447A6F405C4F}">
      <dsp:nvSpPr>
        <dsp:cNvPr id="0" name=""/>
        <dsp:cNvSpPr/>
      </dsp:nvSpPr>
      <dsp:spPr>
        <a:xfrm>
          <a:off x="1846004" y="1400143"/>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CROSS RIVER</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1846004" y="1400143"/>
        <a:ext cx="840216" cy="504129"/>
      </dsp:txXfrm>
    </dsp:sp>
    <dsp:sp modelId="{4F6BBD3E-4993-4A80-AEE0-BA1E5BDEDF1C}">
      <dsp:nvSpPr>
        <dsp:cNvPr id="0" name=""/>
        <dsp:cNvSpPr/>
      </dsp:nvSpPr>
      <dsp:spPr>
        <a:xfrm>
          <a:off x="2767092" y="1393937"/>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KOGI</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2767092" y="1393937"/>
        <a:ext cx="840216" cy="504129"/>
      </dsp:txXfrm>
    </dsp:sp>
    <dsp:sp modelId="{D47C6A20-B556-4E95-AFEE-8377A8E1EBB6}">
      <dsp:nvSpPr>
        <dsp:cNvPr id="0" name=""/>
        <dsp:cNvSpPr/>
      </dsp:nvSpPr>
      <dsp:spPr>
        <a:xfrm>
          <a:off x="3691330" y="1393937"/>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KATSINA</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3691330" y="1393937"/>
        <a:ext cx="840216" cy="504129"/>
      </dsp:txXfrm>
    </dsp:sp>
    <dsp:sp modelId="{B96E2DA4-2DCA-4490-BDB5-157C32586E18}">
      <dsp:nvSpPr>
        <dsp:cNvPr id="0" name=""/>
        <dsp:cNvSpPr/>
      </dsp:nvSpPr>
      <dsp:spPr>
        <a:xfrm>
          <a:off x="4624524" y="1395853"/>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NIGER</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4624524" y="1395853"/>
        <a:ext cx="840216" cy="504129"/>
      </dsp:txXfrm>
    </dsp:sp>
    <dsp:sp modelId="{B7A11B82-BA00-44D7-BAE6-A2CD490FB68B}">
      <dsp:nvSpPr>
        <dsp:cNvPr id="0" name=""/>
        <dsp:cNvSpPr/>
      </dsp:nvSpPr>
      <dsp:spPr>
        <a:xfrm>
          <a:off x="5574431" y="1393191"/>
          <a:ext cx="840216" cy="504129"/>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RIVERS</a:t>
          </a:r>
        </a:p>
        <a:p>
          <a:pPr lvl="0" algn="ctr" defTabSz="533400">
            <a:lnSpc>
              <a:spcPct val="90000"/>
            </a:lnSpc>
            <a:spcBef>
              <a:spcPct val="0"/>
            </a:spcBef>
            <a:spcAft>
              <a:spcPct val="35000"/>
            </a:spcAft>
          </a:pPr>
          <a:r>
            <a:rPr lang="en-GB" sz="1200" b="0" kern="120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5574431" y="1393191"/>
        <a:ext cx="840216" cy="504129"/>
      </dsp:txXfrm>
    </dsp:sp>
    <dsp:sp modelId="{45DA6A22-1E9D-4E71-85FC-72CBEA0A4627}">
      <dsp:nvSpPr>
        <dsp:cNvPr id="0" name=""/>
        <dsp:cNvSpPr/>
      </dsp:nvSpPr>
      <dsp:spPr>
        <a:xfrm>
          <a:off x="6477344" y="1395853"/>
          <a:ext cx="840216" cy="504129"/>
        </a:xfrm>
        <a:prstGeom prst="rect">
          <a:avLst/>
        </a:prstGeom>
        <a:solidFill>
          <a:srgbClr val="FFC000"/>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dirty="0">
              <a:solidFill>
                <a:schemeClr val="tx1"/>
              </a:solidFill>
              <a:effectLst/>
              <a:latin typeface="Cambria" panose="02040503050406030204" pitchFamily="18" charset="0"/>
              <a:ea typeface="Cambria" panose="02040503050406030204" pitchFamily="18" charset="0"/>
            </a:rPr>
            <a:t>GHANA</a:t>
          </a:r>
        </a:p>
        <a:p>
          <a:pPr lvl="0" algn="ctr" defTabSz="533400">
            <a:lnSpc>
              <a:spcPct val="90000"/>
            </a:lnSpc>
            <a:spcBef>
              <a:spcPct val="0"/>
            </a:spcBef>
            <a:spcAft>
              <a:spcPct val="35000"/>
            </a:spcAft>
          </a:pPr>
          <a:r>
            <a:rPr lang="en-GB" sz="1200" b="0" kern="1200" dirty="0">
              <a:solidFill>
                <a:schemeClr val="tx1"/>
              </a:solidFill>
              <a:effectLst/>
              <a:latin typeface="Cambria" panose="02040503050406030204" pitchFamily="18" charset="0"/>
              <a:ea typeface="Cambria" panose="02040503050406030204" pitchFamily="18" charset="0"/>
            </a:rPr>
            <a:t>0.3%</a:t>
          </a:r>
          <a:endParaRPr lang="x-none" sz="1200" b="0" kern="1200" dirty="0">
            <a:solidFill>
              <a:schemeClr val="tx1"/>
            </a:solidFill>
            <a:effectLst/>
            <a:latin typeface="Cambria" panose="02040503050406030204" pitchFamily="18" charset="0"/>
            <a:ea typeface="Cambria" panose="02040503050406030204" pitchFamily="18" charset="0"/>
          </a:endParaRPr>
        </a:p>
      </dsp:txBody>
      <dsp:txXfrm>
        <a:off x="6477344" y="1395853"/>
        <a:ext cx="840216" cy="50412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6BBEE-973B-4E33-B656-7D4C7FCB7854}">
      <dsp:nvSpPr>
        <dsp:cNvPr id="0" name=""/>
        <dsp:cNvSpPr/>
      </dsp:nvSpPr>
      <dsp:spPr>
        <a:xfrm>
          <a:off x="7298" y="381760"/>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a:solidFill>
                <a:schemeClr val="tx1"/>
              </a:solidFill>
              <a:latin typeface="Cambria" panose="02040503050406030204" pitchFamily="18" charset="0"/>
              <a:ea typeface="Cambria" panose="02040503050406030204" pitchFamily="18" charset="0"/>
            </a:rPr>
            <a:t>AGEGE</a:t>
          </a:r>
        </a:p>
        <a:p>
          <a:pPr lvl="0" algn="ctr" defTabSz="533400">
            <a:lnSpc>
              <a:spcPct val="90000"/>
            </a:lnSpc>
            <a:spcBef>
              <a:spcPct val="0"/>
            </a:spcBef>
            <a:spcAft>
              <a:spcPct val="35000"/>
            </a:spcAft>
          </a:pPr>
          <a:r>
            <a:rPr lang="en-US" sz="1200" b="0" kern="1200">
              <a:solidFill>
                <a:schemeClr val="tx1"/>
              </a:solidFill>
              <a:latin typeface="Cambria" panose="02040503050406030204" pitchFamily="18" charset="0"/>
              <a:ea typeface="Cambria" panose="02040503050406030204" pitchFamily="18" charset="0"/>
            </a:rPr>
            <a:t>51.3%</a:t>
          </a:r>
          <a:endParaRPr lang="en-US" sz="1200" b="0" kern="1200" dirty="0">
            <a:solidFill>
              <a:schemeClr val="tx1"/>
            </a:solidFill>
            <a:latin typeface="Cambria" panose="02040503050406030204" pitchFamily="18" charset="0"/>
            <a:ea typeface="Cambria" panose="02040503050406030204" pitchFamily="18" charset="0"/>
          </a:endParaRPr>
        </a:p>
      </dsp:txBody>
      <dsp:txXfrm>
        <a:off x="7298" y="381760"/>
        <a:ext cx="1090672" cy="654403"/>
      </dsp:txXfrm>
    </dsp:sp>
    <dsp:sp modelId="{628BB92C-D088-4FBC-A4BA-9169BE1EA1B2}">
      <dsp:nvSpPr>
        <dsp:cNvPr id="0" name=""/>
        <dsp:cNvSpPr/>
      </dsp:nvSpPr>
      <dsp:spPr>
        <a:xfrm>
          <a:off x="1207038" y="381760"/>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n-US" sz="1200" b="0" kern="1200">
            <a:solidFill>
              <a:schemeClr val="tx1"/>
            </a:solidFill>
            <a:latin typeface="Cambria" panose="02040503050406030204" pitchFamily="18" charset="0"/>
            <a:ea typeface="Cambria" panose="02040503050406030204" pitchFamily="18" charset="0"/>
          </a:endParaRPr>
        </a:p>
        <a:p>
          <a:pPr lvl="0" algn="ctr" defTabSz="533400">
            <a:lnSpc>
              <a:spcPct val="90000"/>
            </a:lnSpc>
            <a:spcBef>
              <a:spcPct val="0"/>
            </a:spcBef>
            <a:spcAft>
              <a:spcPct val="35000"/>
            </a:spcAft>
          </a:pPr>
          <a:r>
            <a:rPr lang="en-US" sz="1200" b="0" kern="1200">
              <a:solidFill>
                <a:schemeClr val="tx1"/>
              </a:solidFill>
              <a:latin typeface="Cambria" panose="02040503050406030204" pitchFamily="18" charset="0"/>
              <a:ea typeface="Cambria" panose="02040503050406030204" pitchFamily="18" charset="0"/>
            </a:rPr>
            <a:t>IFAKO-IJAIYE</a:t>
          </a:r>
        </a:p>
        <a:p>
          <a:pPr lvl="0" algn="ctr" defTabSz="533400">
            <a:lnSpc>
              <a:spcPct val="90000"/>
            </a:lnSpc>
            <a:spcBef>
              <a:spcPct val="0"/>
            </a:spcBef>
            <a:spcAft>
              <a:spcPct val="35000"/>
            </a:spcAft>
          </a:pPr>
          <a:r>
            <a:rPr lang="en-US" sz="1200" b="0" kern="1200">
              <a:solidFill>
                <a:schemeClr val="tx1"/>
              </a:solidFill>
              <a:latin typeface="Cambria" panose="02040503050406030204" pitchFamily="18" charset="0"/>
              <a:ea typeface="Cambria" panose="02040503050406030204" pitchFamily="18" charset="0"/>
            </a:rPr>
            <a:t>21.8%</a:t>
          </a:r>
        </a:p>
        <a:p>
          <a:pPr lvl="0" algn="ctr" defTabSz="533400">
            <a:lnSpc>
              <a:spcPct val="90000"/>
            </a:lnSpc>
            <a:spcBef>
              <a:spcPct val="0"/>
            </a:spcBef>
            <a:spcAft>
              <a:spcPct val="35000"/>
            </a:spcAft>
          </a:pPr>
          <a:endParaRPr lang="en-US" sz="1200" b="0" kern="1200" dirty="0">
            <a:solidFill>
              <a:schemeClr val="tx1"/>
            </a:solidFill>
            <a:latin typeface="Cambria" panose="02040503050406030204" pitchFamily="18" charset="0"/>
            <a:ea typeface="Cambria" panose="02040503050406030204" pitchFamily="18" charset="0"/>
          </a:endParaRPr>
        </a:p>
      </dsp:txBody>
      <dsp:txXfrm>
        <a:off x="1207038" y="381760"/>
        <a:ext cx="1090672" cy="654403"/>
      </dsp:txXfrm>
    </dsp:sp>
    <dsp:sp modelId="{9FE3C55F-4ACC-471E-BB71-812D21400FCE}">
      <dsp:nvSpPr>
        <dsp:cNvPr id="0" name=""/>
        <dsp:cNvSpPr/>
      </dsp:nvSpPr>
      <dsp:spPr>
        <a:xfrm>
          <a:off x="2406778" y="381760"/>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dirty="0">
              <a:solidFill>
                <a:schemeClr val="tx1"/>
              </a:solidFill>
              <a:latin typeface="Cambria" panose="02040503050406030204" pitchFamily="18" charset="0"/>
              <a:ea typeface="Cambria" panose="02040503050406030204" pitchFamily="18" charset="0"/>
            </a:rPr>
            <a:t>LAGOS ISLAND</a:t>
          </a:r>
        </a:p>
        <a:p>
          <a:pPr lvl="0" algn="ctr" defTabSz="533400">
            <a:lnSpc>
              <a:spcPct val="90000"/>
            </a:lnSpc>
            <a:spcBef>
              <a:spcPct val="0"/>
            </a:spcBef>
            <a:spcAft>
              <a:spcPct val="35000"/>
            </a:spcAft>
          </a:pPr>
          <a:r>
            <a:rPr lang="en-US" sz="1200" b="0" kern="1200" dirty="0">
              <a:solidFill>
                <a:schemeClr val="tx1"/>
              </a:solidFill>
              <a:latin typeface="Cambria" panose="02040503050406030204" pitchFamily="18" charset="0"/>
              <a:ea typeface="Cambria" panose="02040503050406030204" pitchFamily="18" charset="0"/>
            </a:rPr>
            <a:t>6.1%</a:t>
          </a:r>
        </a:p>
      </dsp:txBody>
      <dsp:txXfrm>
        <a:off x="2406778" y="381760"/>
        <a:ext cx="1090672" cy="654403"/>
      </dsp:txXfrm>
    </dsp:sp>
    <dsp:sp modelId="{9C6A6B80-8306-445A-BE74-57535560370D}">
      <dsp:nvSpPr>
        <dsp:cNvPr id="0" name=""/>
        <dsp:cNvSpPr/>
      </dsp:nvSpPr>
      <dsp:spPr>
        <a:xfrm>
          <a:off x="3606519" y="378305"/>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a:solidFill>
                <a:schemeClr val="tx1"/>
              </a:solidFill>
              <a:latin typeface="Cambria" panose="02040503050406030204" pitchFamily="18" charset="0"/>
              <a:ea typeface="Cambria" panose="02040503050406030204" pitchFamily="18" charset="0"/>
            </a:rPr>
            <a:t>ALIMOSHO</a:t>
          </a:r>
        </a:p>
        <a:p>
          <a:pPr lvl="0" algn="ctr" defTabSz="533400">
            <a:lnSpc>
              <a:spcPct val="90000"/>
            </a:lnSpc>
            <a:spcBef>
              <a:spcPct val="0"/>
            </a:spcBef>
            <a:spcAft>
              <a:spcPct val="35000"/>
            </a:spcAft>
          </a:pPr>
          <a:r>
            <a:rPr lang="en-US" sz="1200" b="0" kern="1200">
              <a:solidFill>
                <a:schemeClr val="tx1"/>
              </a:solidFill>
              <a:latin typeface="Cambria" panose="02040503050406030204" pitchFamily="18" charset="0"/>
              <a:ea typeface="Cambria" panose="02040503050406030204" pitchFamily="18" charset="0"/>
            </a:rPr>
            <a:t>5.9%</a:t>
          </a:r>
          <a:endParaRPr lang="en-US" sz="1200" b="0" kern="1200" dirty="0">
            <a:solidFill>
              <a:schemeClr val="tx1"/>
            </a:solidFill>
            <a:latin typeface="Cambria" panose="02040503050406030204" pitchFamily="18" charset="0"/>
            <a:ea typeface="Cambria" panose="02040503050406030204" pitchFamily="18" charset="0"/>
          </a:endParaRPr>
        </a:p>
      </dsp:txBody>
      <dsp:txXfrm>
        <a:off x="3606519" y="378305"/>
        <a:ext cx="1090672" cy="654403"/>
      </dsp:txXfrm>
    </dsp:sp>
    <dsp:sp modelId="{43BC39F0-64C5-41F7-AE63-002F441CA469}">
      <dsp:nvSpPr>
        <dsp:cNvPr id="0" name=""/>
        <dsp:cNvSpPr/>
      </dsp:nvSpPr>
      <dsp:spPr>
        <a:xfrm>
          <a:off x="4812737" y="402479"/>
          <a:ext cx="1090672" cy="654403"/>
        </a:xfrm>
        <a:prstGeom prst="rect">
          <a:avLst/>
        </a:prstGeom>
        <a:solidFill>
          <a:srgbClr val="FFC000"/>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dirty="0">
              <a:solidFill>
                <a:schemeClr val="tx1"/>
              </a:solidFill>
              <a:latin typeface="Cambria" panose="02040503050406030204" pitchFamily="18" charset="0"/>
              <a:ea typeface="Cambria" panose="02040503050406030204" pitchFamily="18" charset="0"/>
            </a:rPr>
            <a:t>OGUN</a:t>
          </a:r>
        </a:p>
        <a:p>
          <a:pPr lvl="0" algn="ctr" defTabSz="533400">
            <a:lnSpc>
              <a:spcPct val="90000"/>
            </a:lnSpc>
            <a:spcBef>
              <a:spcPct val="0"/>
            </a:spcBef>
            <a:spcAft>
              <a:spcPct val="35000"/>
            </a:spcAft>
          </a:pPr>
          <a:r>
            <a:rPr lang="en-US" sz="1200" b="0" kern="1200" dirty="0">
              <a:solidFill>
                <a:schemeClr val="tx1"/>
              </a:solidFill>
              <a:latin typeface="Cambria" panose="02040503050406030204" pitchFamily="18" charset="0"/>
              <a:ea typeface="Cambria" panose="02040503050406030204" pitchFamily="18" charset="0"/>
            </a:rPr>
            <a:t>5.3%</a:t>
          </a:r>
        </a:p>
      </dsp:txBody>
      <dsp:txXfrm>
        <a:off x="4812737" y="402479"/>
        <a:ext cx="1090672" cy="654403"/>
      </dsp:txXfrm>
    </dsp:sp>
    <dsp:sp modelId="{B4785D15-D2C1-4EA2-AF5E-B0AF504D3544}">
      <dsp:nvSpPr>
        <dsp:cNvPr id="0" name=""/>
        <dsp:cNvSpPr/>
      </dsp:nvSpPr>
      <dsp:spPr>
        <a:xfrm>
          <a:off x="6014768" y="390287"/>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0" kern="1200" dirty="0">
              <a:solidFill>
                <a:schemeClr val="tx1"/>
              </a:solidFill>
              <a:latin typeface="Cambria" panose="02040503050406030204" pitchFamily="18" charset="0"/>
              <a:ea typeface="Cambria" panose="02040503050406030204" pitchFamily="18" charset="0"/>
            </a:rPr>
            <a:t>OJOKORO</a:t>
          </a:r>
        </a:p>
        <a:p>
          <a:pPr lvl="0" algn="ctr" defTabSz="533400">
            <a:lnSpc>
              <a:spcPct val="90000"/>
            </a:lnSpc>
            <a:spcBef>
              <a:spcPct val="0"/>
            </a:spcBef>
            <a:spcAft>
              <a:spcPct val="35000"/>
            </a:spcAft>
          </a:pPr>
          <a:r>
            <a:rPr lang="en-US" sz="1200" b="0" kern="1200" dirty="0">
              <a:solidFill>
                <a:schemeClr val="tx1"/>
              </a:solidFill>
              <a:latin typeface="Cambria" panose="02040503050406030204" pitchFamily="18" charset="0"/>
              <a:ea typeface="Cambria" panose="02040503050406030204" pitchFamily="18" charset="0"/>
            </a:rPr>
            <a:t>4.5%</a:t>
          </a:r>
        </a:p>
      </dsp:txBody>
      <dsp:txXfrm>
        <a:off x="6014768" y="390287"/>
        <a:ext cx="1090672" cy="654403"/>
      </dsp:txXfrm>
    </dsp:sp>
    <dsp:sp modelId="{439B1D1E-422C-4F11-9F6B-49DAD9288009}">
      <dsp:nvSpPr>
        <dsp:cNvPr id="0" name=""/>
        <dsp:cNvSpPr/>
      </dsp:nvSpPr>
      <dsp:spPr>
        <a:xfrm>
          <a:off x="7201857" y="393337"/>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IKEJA</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1.9%</a:t>
          </a:r>
          <a:endParaRPr lang="x-none" sz="1200" b="0" kern="1200" dirty="0">
            <a:solidFill>
              <a:schemeClr val="tx1"/>
            </a:solidFill>
            <a:latin typeface="Cambria" panose="02040503050406030204" pitchFamily="18" charset="0"/>
            <a:ea typeface="Cambria" panose="02040503050406030204" pitchFamily="18" charset="0"/>
          </a:endParaRPr>
        </a:p>
      </dsp:txBody>
      <dsp:txXfrm>
        <a:off x="7201857" y="393337"/>
        <a:ext cx="1090672" cy="654403"/>
      </dsp:txXfrm>
    </dsp:sp>
    <dsp:sp modelId="{6DCAB48B-1918-4569-909F-DCE888FF438B}">
      <dsp:nvSpPr>
        <dsp:cNvPr id="0" name=""/>
        <dsp:cNvSpPr/>
      </dsp:nvSpPr>
      <dsp:spPr>
        <a:xfrm>
          <a:off x="5149" y="1167638"/>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OSHODI-ISOLO </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0.8%</a:t>
          </a:r>
          <a:endParaRPr lang="x-none" sz="1200" b="0" kern="1200" dirty="0">
            <a:solidFill>
              <a:schemeClr val="tx1"/>
            </a:solidFill>
            <a:latin typeface="Cambria" panose="02040503050406030204" pitchFamily="18" charset="0"/>
            <a:ea typeface="Cambria" panose="02040503050406030204" pitchFamily="18" charset="0"/>
          </a:endParaRPr>
        </a:p>
      </dsp:txBody>
      <dsp:txXfrm>
        <a:off x="5149" y="1167638"/>
        <a:ext cx="1090672" cy="654403"/>
      </dsp:txXfrm>
    </dsp:sp>
    <dsp:sp modelId="{2794C2C7-7FDD-4BC8-B20E-6D4EBA0F3EA1}">
      <dsp:nvSpPr>
        <dsp:cNvPr id="0" name=""/>
        <dsp:cNvSpPr/>
      </dsp:nvSpPr>
      <dsp:spPr>
        <a:xfrm>
          <a:off x="1229517" y="1163653"/>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SURULERE</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0.8%</a:t>
          </a:r>
          <a:endParaRPr lang="x-none" sz="1200" b="0" kern="1200" dirty="0">
            <a:solidFill>
              <a:schemeClr val="tx1"/>
            </a:solidFill>
            <a:latin typeface="Cambria" panose="02040503050406030204" pitchFamily="18" charset="0"/>
            <a:ea typeface="Cambria" panose="02040503050406030204" pitchFamily="18" charset="0"/>
          </a:endParaRPr>
        </a:p>
      </dsp:txBody>
      <dsp:txXfrm>
        <a:off x="1229517" y="1163653"/>
        <a:ext cx="1090672" cy="654403"/>
      </dsp:txXfrm>
    </dsp:sp>
    <dsp:sp modelId="{91EFFE46-0427-40D4-A428-59EEC2BA151B}">
      <dsp:nvSpPr>
        <dsp:cNvPr id="0" name=""/>
        <dsp:cNvSpPr/>
      </dsp:nvSpPr>
      <dsp:spPr>
        <a:xfrm>
          <a:off x="2406985" y="1153889"/>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KOSOFE </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0.5%</a:t>
          </a:r>
          <a:endParaRPr lang="x-none" sz="1200" b="0" kern="1200" dirty="0">
            <a:solidFill>
              <a:schemeClr val="tx1"/>
            </a:solidFill>
            <a:latin typeface="Cambria" panose="02040503050406030204" pitchFamily="18" charset="0"/>
            <a:ea typeface="Cambria" panose="02040503050406030204" pitchFamily="18" charset="0"/>
          </a:endParaRPr>
        </a:p>
      </dsp:txBody>
      <dsp:txXfrm>
        <a:off x="2406985" y="1153889"/>
        <a:ext cx="1090672" cy="654403"/>
      </dsp:txXfrm>
    </dsp:sp>
    <dsp:sp modelId="{C4058401-3E30-4FF6-85E8-30947D79FE7C}">
      <dsp:nvSpPr>
        <dsp:cNvPr id="0" name=""/>
        <dsp:cNvSpPr/>
      </dsp:nvSpPr>
      <dsp:spPr>
        <a:xfrm>
          <a:off x="3602636" y="1159628"/>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ETI-OSA</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0.3%</a:t>
          </a:r>
          <a:endParaRPr lang="x-none" sz="1200" b="0" kern="1200" dirty="0">
            <a:solidFill>
              <a:schemeClr val="tx1"/>
            </a:solidFill>
            <a:latin typeface="Cambria" panose="02040503050406030204" pitchFamily="18" charset="0"/>
            <a:ea typeface="Cambria" panose="02040503050406030204" pitchFamily="18" charset="0"/>
          </a:endParaRPr>
        </a:p>
      </dsp:txBody>
      <dsp:txXfrm>
        <a:off x="3602636" y="1159628"/>
        <a:ext cx="1090672" cy="654403"/>
      </dsp:txXfrm>
    </dsp:sp>
    <dsp:sp modelId="{85B1011E-ABFC-4BFC-BCB1-79E82CB69399}">
      <dsp:nvSpPr>
        <dsp:cNvPr id="0" name=""/>
        <dsp:cNvSpPr/>
      </dsp:nvSpPr>
      <dsp:spPr>
        <a:xfrm>
          <a:off x="4802376" y="1156808"/>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IKORODU</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0.3%</a:t>
          </a:r>
          <a:endParaRPr lang="x-none" sz="1200" b="0" kern="1200" dirty="0">
            <a:solidFill>
              <a:schemeClr val="tx1"/>
            </a:solidFill>
            <a:latin typeface="Cambria" panose="02040503050406030204" pitchFamily="18" charset="0"/>
            <a:ea typeface="Cambria" panose="02040503050406030204" pitchFamily="18" charset="0"/>
          </a:endParaRPr>
        </a:p>
      </dsp:txBody>
      <dsp:txXfrm>
        <a:off x="4802376" y="1156808"/>
        <a:ext cx="1090672" cy="654403"/>
      </dsp:txXfrm>
    </dsp:sp>
    <dsp:sp modelId="{5F37783C-D4E9-40AA-A7D3-BFCA6730C562}">
      <dsp:nvSpPr>
        <dsp:cNvPr id="0" name=""/>
        <dsp:cNvSpPr/>
      </dsp:nvSpPr>
      <dsp:spPr>
        <a:xfrm>
          <a:off x="6019283" y="1169510"/>
          <a:ext cx="1090672" cy="654403"/>
        </a:xfrm>
        <a:prstGeom prst="rect">
          <a:avLst/>
        </a:prstGeom>
        <a:solidFill>
          <a:schemeClr val="accent1">
            <a:hueOff val="0"/>
            <a:satOff val="0"/>
            <a:lumOff val="0"/>
            <a:alphaOff val="0"/>
          </a:schemeClr>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SHOMOLU</a:t>
          </a:r>
        </a:p>
        <a:p>
          <a:pPr lvl="0" algn="ctr" defTabSz="533400">
            <a:lnSpc>
              <a:spcPct val="90000"/>
            </a:lnSpc>
            <a:spcBef>
              <a:spcPct val="0"/>
            </a:spcBef>
            <a:spcAft>
              <a:spcPct val="35000"/>
            </a:spcAft>
          </a:pPr>
          <a:r>
            <a:rPr lang="en-GB" sz="1200" b="0" kern="1200">
              <a:solidFill>
                <a:schemeClr val="tx1"/>
              </a:solidFill>
              <a:latin typeface="Cambria" panose="02040503050406030204" pitchFamily="18" charset="0"/>
              <a:ea typeface="Cambria" panose="02040503050406030204" pitchFamily="18" charset="0"/>
            </a:rPr>
            <a:t>0.3%</a:t>
          </a:r>
          <a:endParaRPr lang="x-none" sz="1200" b="0" kern="1200" dirty="0">
            <a:solidFill>
              <a:schemeClr val="tx1"/>
            </a:solidFill>
            <a:latin typeface="Cambria" panose="02040503050406030204" pitchFamily="18" charset="0"/>
            <a:ea typeface="Cambria" panose="02040503050406030204" pitchFamily="18" charset="0"/>
          </a:endParaRPr>
        </a:p>
      </dsp:txBody>
      <dsp:txXfrm>
        <a:off x="6019283" y="1169510"/>
        <a:ext cx="1090672" cy="654403"/>
      </dsp:txXfrm>
    </dsp:sp>
    <dsp:sp modelId="{45DA6A22-1E9D-4E71-85FC-72CBEA0A4627}">
      <dsp:nvSpPr>
        <dsp:cNvPr id="0" name=""/>
        <dsp:cNvSpPr/>
      </dsp:nvSpPr>
      <dsp:spPr>
        <a:xfrm>
          <a:off x="7209829" y="1147718"/>
          <a:ext cx="1090672" cy="654403"/>
        </a:xfrm>
        <a:prstGeom prst="rect">
          <a:avLst/>
        </a:prstGeom>
        <a:solidFill>
          <a:srgbClr val="FFC000"/>
        </a:solidFill>
        <a:ln>
          <a:noFill/>
        </a:ln>
        <a:effectLst>
          <a:outerShdw blurRad="50800" dist="25400" algn="bl"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0" kern="1200" dirty="0">
              <a:solidFill>
                <a:schemeClr val="tx1"/>
              </a:solidFill>
              <a:latin typeface="Cambria" panose="02040503050406030204" pitchFamily="18" charset="0"/>
              <a:ea typeface="Cambria" panose="02040503050406030204" pitchFamily="18" charset="0"/>
            </a:rPr>
            <a:t>ILORIN</a:t>
          </a:r>
        </a:p>
        <a:p>
          <a:pPr lvl="0" algn="ctr" defTabSz="533400">
            <a:lnSpc>
              <a:spcPct val="90000"/>
            </a:lnSpc>
            <a:spcBef>
              <a:spcPct val="0"/>
            </a:spcBef>
            <a:spcAft>
              <a:spcPct val="35000"/>
            </a:spcAft>
          </a:pPr>
          <a:r>
            <a:rPr lang="en-GB" sz="1200" b="0" kern="1200" dirty="0">
              <a:solidFill>
                <a:schemeClr val="tx1"/>
              </a:solidFill>
              <a:latin typeface="Cambria" panose="02040503050406030204" pitchFamily="18" charset="0"/>
              <a:ea typeface="Cambria" panose="02040503050406030204" pitchFamily="18" charset="0"/>
            </a:rPr>
            <a:t>0.3%</a:t>
          </a:r>
          <a:endParaRPr lang="x-none" sz="1200" b="0" kern="1200" dirty="0">
            <a:solidFill>
              <a:schemeClr val="tx1"/>
            </a:solidFill>
            <a:latin typeface="Cambria" panose="02040503050406030204" pitchFamily="18" charset="0"/>
            <a:ea typeface="Cambria" panose="02040503050406030204" pitchFamily="18" charset="0"/>
          </a:endParaRPr>
        </a:p>
      </dsp:txBody>
      <dsp:txXfrm>
        <a:off x="7209829" y="1147718"/>
        <a:ext cx="1090672" cy="65440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447536-F490-41B4-880F-174E3789980D}">
      <dsp:nvSpPr>
        <dsp:cNvPr id="0" name=""/>
        <dsp:cNvSpPr/>
      </dsp:nvSpPr>
      <dsp:spPr>
        <a:xfrm>
          <a:off x="3032533" y="9820"/>
          <a:ext cx="2616048" cy="438983"/>
        </a:xfrm>
        <a:prstGeom prst="roundRect">
          <a:avLst/>
        </a:prstGeom>
        <a:solidFill>
          <a:srgbClr val="FFC000"/>
        </a:solidFill>
        <a:ln w="25400" cap="flat" cmpd="sng" algn="ctr">
          <a:noFill/>
          <a:prstDash val="solid"/>
        </a:ln>
        <a:effectLst>
          <a:glow rad="63500">
            <a:schemeClr val="accent1">
              <a:satMod val="175000"/>
              <a:alpha val="40000"/>
            </a:schemeClr>
          </a:glow>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hemeClr val="accent4"/>
        </a:lnRef>
        <a:fillRef idx="1">
          <a:schemeClr val="lt1"/>
        </a:fillRef>
        <a:effectRef idx="0">
          <a:schemeClr val="accent4"/>
        </a:effectRef>
        <a:fontRef idx="minor">
          <a:schemeClr val="dk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0" kern="1200" cap="none" spc="0" dirty="0">
              <a:ln w="0"/>
              <a:solidFill>
                <a:schemeClr val="tx1"/>
              </a:solidFill>
              <a:effectLst>
                <a:outerShdw blurRad="38100" dist="19050" dir="2700000" algn="tl" rotWithShape="0">
                  <a:schemeClr val="dk1">
                    <a:alpha val="40000"/>
                  </a:schemeClr>
                </a:outerShdw>
              </a:effectLst>
            </a:rPr>
            <a:t>Objective 5</a:t>
          </a:r>
        </a:p>
      </dsp:txBody>
      <dsp:txXfrm>
        <a:off x="3053962" y="31249"/>
        <a:ext cx="2573190" cy="39612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25488FE0-AC36-4E48-AD3B-C238F14C0137}" type="datetimeFigureOut">
              <a:rPr lang="en-US" smtClean="0"/>
              <a:t>6/30/2022</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D2517AA6-4B23-4039-9D65-BE5558F9B9DB}" type="slidenum">
              <a:rPr lang="en-US" smtClean="0"/>
              <a:t>‹#›</a:t>
            </a:fld>
            <a:endParaRPr lang="en-US"/>
          </a:p>
        </p:txBody>
      </p:sp>
    </p:spTree>
    <p:extLst>
      <p:ext uri="{BB962C8B-B14F-4D97-AF65-F5344CB8AC3E}">
        <p14:creationId xmlns:p14="http://schemas.microsoft.com/office/powerpoint/2010/main" val="4219231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4C82E5-918F-DC47-88EF-AC9C336223CD}"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4295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4C82E5-918F-DC47-88EF-AC9C336223CD}"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5658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4C82E5-918F-DC47-88EF-AC9C336223CD}"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4348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14C82E5-918F-DC47-88EF-AC9C336223CD}"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2835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828E214-D00E-4387-9877-790F6B9E6E14}" type="datetime1">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821301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5D3A79-1A0F-4354-879E-583B475581FA}" type="datetime1">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2084212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C98152-5F9B-4145-872A-8A33455BF68A}" type="datetime1">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2278076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3EC7102-8A25-44A9-95AA-07B0CAB4AE1E}" type="datetime1">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919967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38B4638-1497-49C3-B808-2D28FBF7E404}" type="datetime1">
              <a:rPr lang="en-US" smtClean="0"/>
              <a:t>6/30/2022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96169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C86EB2B-CE8C-4370-9553-3B4F7EF639FD}" type="datetime1">
              <a:rPr lang="en-US" smtClean="0"/>
              <a:t>6/30/2022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2089726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418351-34D9-4E3E-B711-E7B03DE613E5}" type="datetime1">
              <a:rPr lang="en-US" smtClean="0"/>
              <a:t>6/30/2022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3595588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13709E6-5592-4939-B9B8-9D4BD2718E75}" type="datetime1">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3836217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29FBC39-D3F0-414E-B832-F7B00EF91216}" type="datetime1">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1252063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FC99910-503C-4806-8075-AE1E942A72B7}" type="datetime1">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4276986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055FAB-24ED-426D-B5F7-3B70FC7F10E9}" type="datetime1">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39D2B8-936D-4E4C-9009-477421A25F51}" type="slidenum">
              <a:rPr lang="en-US" smtClean="0"/>
              <a:t>‹#›</a:t>
            </a:fld>
            <a:endParaRPr lang="en-US"/>
          </a:p>
        </p:txBody>
      </p:sp>
    </p:spTree>
    <p:extLst>
      <p:ext uri="{BB962C8B-B14F-4D97-AF65-F5344CB8AC3E}">
        <p14:creationId xmlns:p14="http://schemas.microsoft.com/office/powerpoint/2010/main" val="40510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B8118BC-2A7C-4FFA-8609-022B253F7743}" type="datetime1">
              <a:rPr lang="en-US" smtClean="0"/>
              <a:t>6/30/2022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24546006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AFB4988-8C8D-4024-B7B1-FA1BD75096CB}" type="datetime1">
              <a:rPr lang="en-US" smtClean="0"/>
              <a:t>6/30/2022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5244219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0D801D-6265-4B9F-8F10-9CDADCF3C332}" type="datetime1">
              <a:rPr lang="en-US" smtClean="0"/>
              <a:t>6/30/2022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4237978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67E27B3-079F-416C-B19C-7B76FFF4E306}"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68235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581F811-C085-4B4C-A20A-5BF29BA99D7B}" type="datetime1">
              <a:rPr lang="en-US" smtClean="0"/>
              <a:t>6/30/2022</a:t>
            </a:fld>
            <a:endParaRPr lang="x-none"/>
          </a:p>
        </p:txBody>
      </p:sp>
      <p:sp>
        <p:nvSpPr>
          <p:cNvPr id="8" name="Footer Placeholder 7"/>
          <p:cNvSpPr>
            <a:spLocks noGrp="1"/>
          </p:cNvSpPr>
          <p:nvPr>
            <p:ph type="ftr" sz="quarter" idx="11"/>
          </p:nvPr>
        </p:nvSpPr>
        <p:spPr/>
        <p:txBody>
          <a:bodyPr/>
          <a:lstStyle/>
          <a:p>
            <a:endParaRPr lang="x-none"/>
          </a:p>
        </p:txBody>
      </p:sp>
      <p:sp>
        <p:nvSpPr>
          <p:cNvPr id="9" name="Slide Number Placeholder 8"/>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1728230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9171362-A5D8-44C7-9AB4-6E1EFEF655D4}" type="datetime1">
              <a:rPr lang="en-US" smtClean="0"/>
              <a:t>6/30/2022</a:t>
            </a:fld>
            <a:endParaRPr lang="x-none"/>
          </a:p>
        </p:txBody>
      </p:sp>
      <p:sp>
        <p:nvSpPr>
          <p:cNvPr id="4" name="Footer Placeholder 3"/>
          <p:cNvSpPr>
            <a:spLocks noGrp="1"/>
          </p:cNvSpPr>
          <p:nvPr>
            <p:ph type="ftr" sz="quarter" idx="11"/>
          </p:nvPr>
        </p:nvSpPr>
        <p:spPr/>
        <p:txBody>
          <a:bodyPr/>
          <a:lstStyle/>
          <a:p>
            <a:endParaRPr lang="x-none"/>
          </a:p>
        </p:txBody>
      </p:sp>
      <p:sp>
        <p:nvSpPr>
          <p:cNvPr id="5" name="Slide Number Placeholder 4"/>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3852971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1F3A780-D0F3-4A53-A02A-1E0170842385}" type="datetime1">
              <a:rPr lang="en-US" smtClean="0"/>
              <a:t>6/30/2022</a:t>
            </a:fld>
            <a:endParaRPr lang="x-none"/>
          </a:p>
        </p:txBody>
      </p:sp>
      <p:sp>
        <p:nvSpPr>
          <p:cNvPr id="3" name="Footer Placeholder 2"/>
          <p:cNvSpPr>
            <a:spLocks noGrp="1"/>
          </p:cNvSpPr>
          <p:nvPr>
            <p:ph type="ftr" sz="quarter" idx="11"/>
          </p:nvPr>
        </p:nvSpPr>
        <p:spPr/>
        <p:txBody>
          <a:bodyPr/>
          <a:lstStyle/>
          <a:p>
            <a:endParaRPr lang="x-none"/>
          </a:p>
        </p:txBody>
      </p:sp>
      <p:sp>
        <p:nvSpPr>
          <p:cNvPr id="4" name="Slide Number Placeholder 3"/>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21698910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8CD465F-49C4-40EA-8A53-575209814346}"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36680379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465F9AC-F4B1-4511-B7C4-B75821432608}"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1464183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F98F11D-5266-4384-A808-AE3092E538A7}"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1015579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5692331-B076-4D92-B9BE-7540BD6A56E4}"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33221893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2215C7-FE14-4D8F-BDD9-69D12FBD1A96}"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701992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018D6AB-3FC3-4B02-8DAF-790361EC680C}" type="datetime1">
              <a:rPr lang="en-US" smtClean="0"/>
              <a:t>6/30/2022</a:t>
            </a:fld>
            <a:endParaRPr lang="x-none"/>
          </a:p>
        </p:txBody>
      </p:sp>
      <p:sp>
        <p:nvSpPr>
          <p:cNvPr id="6" name="Footer Placeholder 5"/>
          <p:cNvSpPr>
            <a:spLocks noGrp="1"/>
          </p:cNvSpPr>
          <p:nvPr>
            <p:ph type="ftr" sz="quarter" idx="11"/>
          </p:nvPr>
        </p:nvSpPr>
        <p:spPr/>
        <p:txBody>
          <a:bodyPr/>
          <a:lstStyle/>
          <a:p>
            <a:endParaRPr lang="x-none"/>
          </a:p>
        </p:txBody>
      </p:sp>
      <p:sp>
        <p:nvSpPr>
          <p:cNvPr id="7" name="Slide Number Placeholder 6"/>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2258871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64E820ED-8E0E-4E61-8D56-9BD16970F4AD}" type="datetime1">
              <a:rPr lang="en-US" smtClean="0"/>
              <a:t>6/30/2022</a:t>
            </a:fld>
            <a:endParaRPr lang="x-none"/>
          </a:p>
        </p:txBody>
      </p:sp>
      <p:sp>
        <p:nvSpPr>
          <p:cNvPr id="4" name="Footer Placeholder 3"/>
          <p:cNvSpPr>
            <a:spLocks noGrp="1"/>
          </p:cNvSpPr>
          <p:nvPr>
            <p:ph type="ftr" sz="quarter" idx="11"/>
          </p:nvPr>
        </p:nvSpPr>
        <p:spPr/>
        <p:txBody>
          <a:bodyPr/>
          <a:lstStyle/>
          <a:p>
            <a:endParaRPr lang="x-none"/>
          </a:p>
        </p:txBody>
      </p:sp>
      <p:sp>
        <p:nvSpPr>
          <p:cNvPr id="5" name="Slide Number Placeholder 4"/>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37319117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0317E4C2-EDE7-45C7-9CBF-D16074E1168C}" type="datetime1">
              <a:rPr lang="en-US" smtClean="0"/>
              <a:t>6/30/2022</a:t>
            </a:fld>
            <a:endParaRPr lang="x-none"/>
          </a:p>
        </p:txBody>
      </p:sp>
      <p:sp>
        <p:nvSpPr>
          <p:cNvPr id="4" name="Footer Placeholder 3"/>
          <p:cNvSpPr>
            <a:spLocks noGrp="1"/>
          </p:cNvSpPr>
          <p:nvPr>
            <p:ph type="ftr" sz="quarter" idx="11"/>
          </p:nvPr>
        </p:nvSpPr>
        <p:spPr/>
        <p:txBody>
          <a:bodyPr/>
          <a:lstStyle/>
          <a:p>
            <a:endParaRPr lang="x-none"/>
          </a:p>
        </p:txBody>
      </p:sp>
      <p:sp>
        <p:nvSpPr>
          <p:cNvPr id="5" name="Slide Number Placeholder 4"/>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6443326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93FABDA-A927-44E8-9431-32985C84F478}" type="datetime1">
              <a:rPr lang="en-US" smtClean="0"/>
              <a:t>6/30/2022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20039984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594313C-5B13-4BCA-8599-FC4192FAA563}" type="datetime1">
              <a:rPr lang="en-US" smtClean="0"/>
              <a:t>6/30/2022</a:t>
            </a:fld>
            <a:endParaRPr lang="x-none"/>
          </a:p>
        </p:txBody>
      </p:sp>
      <p:sp>
        <p:nvSpPr>
          <p:cNvPr id="5" name="Footer Placeholder 4"/>
          <p:cNvSpPr>
            <a:spLocks noGrp="1"/>
          </p:cNvSpPr>
          <p:nvPr>
            <p:ph type="ftr" sz="quarter" idx="11"/>
          </p:nvPr>
        </p:nvSpPr>
        <p:spPr/>
        <p:txBody>
          <a:bodyPr/>
          <a:lstStyle/>
          <a:p>
            <a:endParaRPr lang="x-none"/>
          </a:p>
        </p:txBody>
      </p:sp>
      <p:sp>
        <p:nvSpPr>
          <p:cNvPr id="6" name="Slide Number Placeholder 5"/>
          <p:cNvSpPr>
            <a:spLocks noGrp="1"/>
          </p:cNvSpPr>
          <p:nvPr>
            <p:ph type="sldNum" sz="quarter" idx="12"/>
          </p:nvPr>
        </p:nvSpPr>
        <p:spPr/>
        <p:txBody>
          <a:bodyPr/>
          <a:lstStyle/>
          <a:p>
            <a:fld id="{1A4A66E0-DBA7-E545-B202-33DFE83EAD10}" type="slidenum">
              <a:rPr lang="x-none" smtClean="0"/>
              <a:t>‹#›</a:t>
            </a:fld>
            <a:endParaRPr lang="x-none"/>
          </a:p>
        </p:txBody>
      </p:sp>
    </p:spTree>
    <p:extLst>
      <p:ext uri="{BB962C8B-B14F-4D97-AF65-F5344CB8AC3E}">
        <p14:creationId xmlns:p14="http://schemas.microsoft.com/office/powerpoint/2010/main" val="1415675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563BEA-97DC-48CB-8EEB-ECB70D79B2F7}" type="datetime1">
              <a:rPr lang="en-US" smtClean="0"/>
              <a:t>6/30/2022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39D2B8-936D-4E4C-9009-477421A25F51}" type="slidenum">
              <a:rPr lang="en-US" smtClean="0"/>
              <a:t>‹#›</a:t>
            </a:fld>
            <a:endParaRPr lang="en-US"/>
          </a:p>
        </p:txBody>
      </p:sp>
    </p:spTree>
    <p:extLst>
      <p:ext uri="{BB962C8B-B14F-4D97-AF65-F5344CB8AC3E}">
        <p14:creationId xmlns:p14="http://schemas.microsoft.com/office/powerpoint/2010/main" val="29487744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cstate="email">
            <a:alphaModFix/>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2B4D0EB9-D688-4B8F-9705-8EB889D38776}" type="datetime1">
              <a:rPr lang="en-US" smtClean="0"/>
              <a:t>6/30/2022</a:t>
            </a:fld>
            <a:endParaRPr lang="x-none"/>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x-none"/>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1A4A66E0-DBA7-E545-B202-33DFE83EAD10}" type="slidenum">
              <a:rPr lang="x-none" smtClean="0"/>
              <a:t>‹#›</a:t>
            </a:fld>
            <a:endParaRPr lang="x-none"/>
          </a:p>
        </p:txBody>
      </p:sp>
    </p:spTree>
    <p:extLst>
      <p:ext uri="{BB962C8B-B14F-4D97-AF65-F5344CB8AC3E}">
        <p14:creationId xmlns:p14="http://schemas.microsoft.com/office/powerpoint/2010/main" val="2310552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35.xml"/><Relationship Id="rId18" Type="http://schemas.openxmlformats.org/officeDocument/2006/relationships/diagramLayout" Target="../diagrams/layout1.xml"/><Relationship Id="rId3" Type="http://schemas.openxmlformats.org/officeDocument/2006/relationships/slide" Target="slide4.xml"/><Relationship Id="rId21" Type="http://schemas.microsoft.com/office/2007/relationships/diagramDrawing" Target="../diagrams/drawing1.xml"/><Relationship Id="rId7" Type="http://schemas.openxmlformats.org/officeDocument/2006/relationships/slide" Target="slide12.xml"/><Relationship Id="rId12" Type="http://schemas.openxmlformats.org/officeDocument/2006/relationships/slide" Target="slide34.xml"/><Relationship Id="rId17" Type="http://schemas.openxmlformats.org/officeDocument/2006/relationships/diagramData" Target="../diagrams/data1.xml"/><Relationship Id="rId2" Type="http://schemas.openxmlformats.org/officeDocument/2006/relationships/slide" Target="slide3.xml"/><Relationship Id="rId16" Type="http://schemas.openxmlformats.org/officeDocument/2006/relationships/image" Target="../media/image6.png"/><Relationship Id="rId20" Type="http://schemas.openxmlformats.org/officeDocument/2006/relationships/diagramColors" Target="../diagrams/colors1.xml"/><Relationship Id="rId1" Type="http://schemas.openxmlformats.org/officeDocument/2006/relationships/slideLayout" Target="../slideLayouts/slideLayout7.xml"/><Relationship Id="rId6" Type="http://schemas.openxmlformats.org/officeDocument/2006/relationships/slide" Target="slide10.xml"/><Relationship Id="rId11" Type="http://schemas.openxmlformats.org/officeDocument/2006/relationships/slide" Target="slide16.xml"/><Relationship Id="rId5" Type="http://schemas.openxmlformats.org/officeDocument/2006/relationships/slide" Target="slide6.xml"/><Relationship Id="rId15" Type="http://schemas.openxmlformats.org/officeDocument/2006/relationships/image" Target="../media/image5.png"/><Relationship Id="rId10" Type="http://schemas.openxmlformats.org/officeDocument/2006/relationships/slide" Target="slide15.xml"/><Relationship Id="rId19" Type="http://schemas.openxmlformats.org/officeDocument/2006/relationships/diagramQuickStyle" Target="../diagrams/quickStyle1.xml"/><Relationship Id="rId4" Type="http://schemas.openxmlformats.org/officeDocument/2006/relationships/slide" Target="slide5.xml"/><Relationship Id="rId9" Type="http://schemas.openxmlformats.org/officeDocument/2006/relationships/slide" Target="slide14.xml"/><Relationship Id="rId14" Type="http://schemas.openxmlformats.org/officeDocument/2006/relationships/slide" Target="slide36.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 Id="rId1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4.xml"/><Relationship Id="rId13" Type="http://schemas.openxmlformats.org/officeDocument/2006/relationships/diagramColors" Target="../diagrams/colors5.xml"/><Relationship Id="rId3" Type="http://schemas.openxmlformats.org/officeDocument/2006/relationships/image" Target="../media/image5.png"/><Relationship Id="rId7" Type="http://schemas.openxmlformats.org/officeDocument/2006/relationships/diagramQuickStyle" Target="../diagrams/quickStyle4.xml"/><Relationship Id="rId12" Type="http://schemas.openxmlformats.org/officeDocument/2006/relationships/diagramQuickStyle" Target="../diagrams/quickStyle5.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diagramLayout" Target="../diagrams/layout4.xml"/><Relationship Id="rId11" Type="http://schemas.openxmlformats.org/officeDocument/2006/relationships/diagramLayout" Target="../diagrams/layout5.xml"/><Relationship Id="rId5" Type="http://schemas.openxmlformats.org/officeDocument/2006/relationships/diagramData" Target="../diagrams/data4.xml"/><Relationship Id="rId10" Type="http://schemas.openxmlformats.org/officeDocument/2006/relationships/diagramData" Target="../diagrams/data5.xml"/><Relationship Id="rId4" Type="http://schemas.openxmlformats.org/officeDocument/2006/relationships/image" Target="../media/image6.png"/><Relationship Id="rId9" Type="http://schemas.microsoft.com/office/2007/relationships/diagramDrawing" Target="../diagrams/drawing4.xml"/><Relationship Id="rId14" Type="http://schemas.microsoft.com/office/2007/relationships/diagramDrawing" Target="../diagrams/drawing5.xml"/></Relationships>
</file>

<file path=ppt/slides/_rels/slide5.xml.rels><?xml version="1.0" encoding="UTF-8" standalone="yes"?>
<Relationships xmlns="http://schemas.openxmlformats.org/package/2006/relationships"><Relationship Id="rId8" Type="http://schemas.microsoft.com/office/2007/relationships/diagramDrawing" Target="../diagrams/drawing6.xml"/><Relationship Id="rId13" Type="http://schemas.microsoft.com/office/2007/relationships/diagramDrawing" Target="../diagrams/drawing7.xml"/><Relationship Id="rId3" Type="http://schemas.openxmlformats.org/officeDocument/2006/relationships/image" Target="../media/image6.png"/><Relationship Id="rId7" Type="http://schemas.openxmlformats.org/officeDocument/2006/relationships/diagramColors" Target="../diagrams/colors6.xml"/><Relationship Id="rId12" Type="http://schemas.openxmlformats.org/officeDocument/2006/relationships/diagramColors" Target="../diagrams/colors7.xml"/><Relationship Id="rId2" Type="http://schemas.openxmlformats.org/officeDocument/2006/relationships/image" Target="../media/image5.png"/><Relationship Id="rId1" Type="http://schemas.openxmlformats.org/officeDocument/2006/relationships/slideLayout" Target="../slideLayouts/slideLayout18.xml"/><Relationship Id="rId6" Type="http://schemas.openxmlformats.org/officeDocument/2006/relationships/diagramQuickStyle" Target="../diagrams/quickStyle6.xml"/><Relationship Id="rId11" Type="http://schemas.openxmlformats.org/officeDocument/2006/relationships/diagramQuickStyle" Target="../diagrams/quickStyle7.xml"/><Relationship Id="rId5" Type="http://schemas.openxmlformats.org/officeDocument/2006/relationships/diagramLayout" Target="../diagrams/layout6.xml"/><Relationship Id="rId10" Type="http://schemas.openxmlformats.org/officeDocument/2006/relationships/diagramLayout" Target="../diagrams/layout7.xml"/><Relationship Id="rId4" Type="http://schemas.openxmlformats.org/officeDocument/2006/relationships/diagramData" Target="../diagrams/data6.xml"/><Relationship Id="rId9" Type="http://schemas.openxmlformats.org/officeDocument/2006/relationships/diagramData" Target="../diagrams/data7.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svg"/><Relationship Id="rId18" Type="http://schemas.openxmlformats.org/officeDocument/2006/relationships/image" Target="../media/image13.png"/><Relationship Id="rId3" Type="http://schemas.openxmlformats.org/officeDocument/2006/relationships/diagramData" Target="../diagrams/data8.xml"/><Relationship Id="rId7" Type="http://schemas.microsoft.com/office/2007/relationships/diagramDrawing" Target="../diagrams/drawing8.xml"/><Relationship Id="rId12" Type="http://schemas.openxmlformats.org/officeDocument/2006/relationships/image" Target="../media/image10.png"/><Relationship Id="rId17" Type="http://schemas.openxmlformats.org/officeDocument/2006/relationships/image" Target="../media/image16.svg"/><Relationship Id="rId2" Type="http://schemas.openxmlformats.org/officeDocument/2006/relationships/notesSlide" Target="../notesSlides/notesSlide3.xml"/><Relationship Id="rId16" Type="http://schemas.openxmlformats.org/officeDocument/2006/relationships/image" Target="../media/image12.png"/><Relationship Id="rId1" Type="http://schemas.openxmlformats.org/officeDocument/2006/relationships/slideLayout" Target="../slideLayouts/slideLayout18.xml"/><Relationship Id="rId6" Type="http://schemas.openxmlformats.org/officeDocument/2006/relationships/diagramColors" Target="../diagrams/colors8.xml"/><Relationship Id="rId11" Type="http://schemas.openxmlformats.org/officeDocument/2006/relationships/image" Target="../media/image10.svg"/><Relationship Id="rId5" Type="http://schemas.openxmlformats.org/officeDocument/2006/relationships/diagramQuickStyle" Target="../diagrams/quickStyle8.xml"/><Relationship Id="rId15" Type="http://schemas.openxmlformats.org/officeDocument/2006/relationships/image" Target="../media/image14.svg"/><Relationship Id="rId10" Type="http://schemas.openxmlformats.org/officeDocument/2006/relationships/image" Target="../media/image9.png"/><Relationship Id="rId19" Type="http://schemas.microsoft.com/office/2007/relationships/hdphoto" Target="../media/hdphoto2.wdp"/><Relationship Id="rId4" Type="http://schemas.openxmlformats.org/officeDocument/2006/relationships/diagramLayout" Target="../diagrams/layout8.xml"/><Relationship Id="rId9" Type="http://schemas.openxmlformats.org/officeDocument/2006/relationships/image" Target="../media/image6.png"/><Relationship Id="rId1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19.png"/><Relationship Id="rId3" Type="http://schemas.openxmlformats.org/officeDocument/2006/relationships/image" Target="../media/image6.png"/><Relationship Id="rId7" Type="http://schemas.openxmlformats.org/officeDocument/2006/relationships/image" Target="../media/image21.svg"/><Relationship Id="rId12"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18.xml"/><Relationship Id="rId6" Type="http://schemas.openxmlformats.org/officeDocument/2006/relationships/image" Target="../media/image15.png"/><Relationship Id="rId11" Type="http://schemas.openxmlformats.org/officeDocument/2006/relationships/image" Target="../media/image18.png"/><Relationship Id="rId5" Type="http://schemas.openxmlformats.org/officeDocument/2006/relationships/image" Target="../media/image19.svg"/><Relationship Id="rId10" Type="http://schemas.openxmlformats.org/officeDocument/2006/relationships/image" Target="../media/image17.jpeg"/><Relationship Id="rId4" Type="http://schemas.openxmlformats.org/officeDocument/2006/relationships/image" Target="../media/image14.png"/><Relationship Id="rId9" Type="http://schemas.microsoft.com/office/2007/relationships/hdphoto" Target="../media/hdphoto3.wdp"/><Relationship Id="rId14" Type="http://schemas.microsoft.com/office/2007/relationships/hdphoto" Target="../media/hdphoto5.wdp"/></Relationships>
</file>

<file path=ppt/slides/_rels/slide8.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25.png"/><Relationship Id="rId3" Type="http://schemas.openxmlformats.org/officeDocument/2006/relationships/image" Target="../media/image6.png"/><Relationship Id="rId7" Type="http://schemas.openxmlformats.org/officeDocument/2006/relationships/image" Target="../media/image22.png"/><Relationship Id="rId12" Type="http://schemas.openxmlformats.org/officeDocument/2006/relationships/image" Target="../media/image33.svg"/><Relationship Id="rId2" Type="http://schemas.openxmlformats.org/officeDocument/2006/relationships/image" Target="../media/image5.png"/><Relationship Id="rId16" Type="http://schemas.microsoft.com/office/2007/relationships/hdphoto" Target="../media/hdphoto7.wdp"/><Relationship Id="rId1" Type="http://schemas.openxmlformats.org/officeDocument/2006/relationships/slideLayout" Target="../slideLayouts/slideLayout18.xml"/><Relationship Id="rId6" Type="http://schemas.microsoft.com/office/2007/relationships/hdphoto" Target="../media/hdphoto6.wdp"/><Relationship Id="rId11" Type="http://schemas.openxmlformats.org/officeDocument/2006/relationships/image" Target="../media/image24.png"/><Relationship Id="rId5" Type="http://schemas.openxmlformats.org/officeDocument/2006/relationships/image" Target="../media/image21.png"/><Relationship Id="rId1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0.png"/><Relationship Id="rId9" Type="http://schemas.openxmlformats.org/officeDocument/2006/relationships/image" Target="../media/image23.png"/><Relationship Id="rId14" Type="http://schemas.openxmlformats.org/officeDocument/2006/relationships/image" Target="../media/image35.sv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2.png"/><Relationship Id="rId3" Type="http://schemas.openxmlformats.org/officeDocument/2006/relationships/image" Target="../media/image6.png"/><Relationship Id="rId7" Type="http://schemas.microsoft.com/office/2007/relationships/hdphoto" Target="../media/hdphoto8.wdp"/><Relationship Id="rId12"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8.xml"/><Relationship Id="rId6" Type="http://schemas.openxmlformats.org/officeDocument/2006/relationships/image" Target="../media/image28.png"/><Relationship Id="rId11" Type="http://schemas.openxmlformats.org/officeDocument/2006/relationships/image" Target="../media/image43.svg"/><Relationship Id="rId5" Type="http://schemas.openxmlformats.org/officeDocument/2006/relationships/image" Target="../media/image38.svg"/><Relationship Id="rId10" Type="http://schemas.openxmlformats.org/officeDocument/2006/relationships/image" Target="../media/image30.png"/><Relationship Id="rId4" Type="http://schemas.openxmlformats.org/officeDocument/2006/relationships/image" Target="../media/image27.png"/><Relationship Id="rId9" Type="http://schemas.openxmlformats.org/officeDocument/2006/relationships/image" Target="../media/image41.svg"/><Relationship Id="rId14" Type="http://schemas.openxmlformats.org/officeDocument/2006/relationships/image" Target="../media/image46.svg"/></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10.xml"/><Relationship Id="rId13" Type="http://schemas.openxmlformats.org/officeDocument/2006/relationships/image" Target="../media/image5.png"/><Relationship Id="rId18" Type="http://schemas.openxmlformats.org/officeDocument/2006/relationships/diagramColors" Target="../diagrams/colors11.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17" Type="http://schemas.openxmlformats.org/officeDocument/2006/relationships/diagramQuickStyle" Target="../diagrams/quickStyle11.xml"/><Relationship Id="rId2" Type="http://schemas.openxmlformats.org/officeDocument/2006/relationships/notesSlide" Target="../notesSlides/notesSlide4.xml"/><Relationship Id="rId16" Type="http://schemas.openxmlformats.org/officeDocument/2006/relationships/diagramLayout" Target="../diagrams/layout11.xml"/><Relationship Id="rId1" Type="http://schemas.openxmlformats.org/officeDocument/2006/relationships/slideLayout" Target="../slideLayouts/slideLayout18.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5" Type="http://schemas.openxmlformats.org/officeDocument/2006/relationships/diagramData" Target="../diagrams/data11.xml"/><Relationship Id="rId10" Type="http://schemas.openxmlformats.org/officeDocument/2006/relationships/diagramQuickStyle" Target="../diagrams/quickStyle10.xml"/><Relationship Id="rId19" Type="http://schemas.microsoft.com/office/2007/relationships/diagramDrawing" Target="../diagrams/drawing11.xml"/><Relationship Id="rId4" Type="http://schemas.openxmlformats.org/officeDocument/2006/relationships/diagramLayout" Target="../diagrams/layout9.xml"/><Relationship Id="rId9" Type="http://schemas.openxmlformats.org/officeDocument/2006/relationships/diagramLayout" Target="../diagrams/layout10.xml"/><Relationship Id="rId1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2.xml"/><Relationship Id="rId7" Type="http://schemas.openxmlformats.org/officeDocument/2006/relationships/image" Target="../media/image5.png"/><Relationship Id="rId2" Type="http://schemas.openxmlformats.org/officeDocument/2006/relationships/diagramData" Target="../diagrams/data12.xml"/><Relationship Id="rId1" Type="http://schemas.openxmlformats.org/officeDocument/2006/relationships/slideLayout" Target="../slideLayouts/slideLayout18.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 Id="rId9" Type="http://schemas.openxmlformats.org/officeDocument/2006/relationships/image" Target="../media/image37.png"/></Relationships>
</file>

<file path=ppt/slides/_rels/slide12.xml.rels><?xml version="1.0" encoding="UTF-8" standalone="yes"?>
<Relationships xmlns="http://schemas.openxmlformats.org/package/2006/relationships"><Relationship Id="rId8" Type="http://schemas.microsoft.com/office/2007/relationships/diagramDrawing" Target="../diagrams/drawing13.xml"/><Relationship Id="rId13" Type="http://schemas.microsoft.com/office/2007/relationships/diagramDrawing" Target="../diagrams/drawing14.xml"/><Relationship Id="rId3" Type="http://schemas.openxmlformats.org/officeDocument/2006/relationships/image" Target="../media/image6.png"/><Relationship Id="rId7" Type="http://schemas.openxmlformats.org/officeDocument/2006/relationships/diagramColors" Target="../diagrams/colors13.xml"/><Relationship Id="rId12" Type="http://schemas.openxmlformats.org/officeDocument/2006/relationships/diagramColors" Target="../diagrams/colors14.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13.xml"/><Relationship Id="rId11" Type="http://schemas.openxmlformats.org/officeDocument/2006/relationships/diagramQuickStyle" Target="../diagrams/quickStyle14.xml"/><Relationship Id="rId5" Type="http://schemas.openxmlformats.org/officeDocument/2006/relationships/diagramLayout" Target="../diagrams/layout13.xml"/><Relationship Id="rId10" Type="http://schemas.openxmlformats.org/officeDocument/2006/relationships/diagramLayout" Target="../diagrams/layout14.xml"/><Relationship Id="rId4" Type="http://schemas.openxmlformats.org/officeDocument/2006/relationships/diagramData" Target="../diagrams/data13.xml"/><Relationship Id="rId9" Type="http://schemas.openxmlformats.org/officeDocument/2006/relationships/diagramData" Target="../diagrams/data14.xml"/></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5.xml"/><Relationship Id="rId7" Type="http://schemas.openxmlformats.org/officeDocument/2006/relationships/image" Target="../media/image5.png"/><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6.xml"/><Relationship Id="rId7" Type="http://schemas.openxmlformats.org/officeDocument/2006/relationships/image" Target="../media/image5.png"/><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5.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6.png"/><Relationship Id="rId7" Type="http://schemas.openxmlformats.org/officeDocument/2006/relationships/diagramColors" Target="../diagrams/colors17.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19.xml"/><Relationship Id="rId13" Type="http://schemas.openxmlformats.org/officeDocument/2006/relationships/image" Target="../media/image47.png"/><Relationship Id="rId3" Type="http://schemas.openxmlformats.org/officeDocument/2006/relationships/diagramLayout" Target="../diagrams/layout18.xml"/><Relationship Id="rId7" Type="http://schemas.openxmlformats.org/officeDocument/2006/relationships/image" Target="../media/image46.png"/><Relationship Id="rId12" Type="http://schemas.microsoft.com/office/2007/relationships/diagramDrawing" Target="../diagrams/drawing19.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11" Type="http://schemas.openxmlformats.org/officeDocument/2006/relationships/diagramColors" Target="../diagrams/colors19.xml"/><Relationship Id="rId5" Type="http://schemas.openxmlformats.org/officeDocument/2006/relationships/diagramColors" Target="../diagrams/colors18.xml"/><Relationship Id="rId15" Type="http://schemas.openxmlformats.org/officeDocument/2006/relationships/image" Target="../media/image6.png"/><Relationship Id="rId10" Type="http://schemas.openxmlformats.org/officeDocument/2006/relationships/diagramQuickStyle" Target="../diagrams/quickStyle19.xml"/><Relationship Id="rId4" Type="http://schemas.openxmlformats.org/officeDocument/2006/relationships/diagramQuickStyle" Target="../diagrams/quickStyle18.xml"/><Relationship Id="rId9" Type="http://schemas.openxmlformats.org/officeDocument/2006/relationships/diagramLayout" Target="../diagrams/layout19.xml"/><Relationship Id="rId1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png"/><Relationship Id="rId1" Type="http://schemas.openxmlformats.org/officeDocument/2006/relationships/slideLayout" Target="../slideLayouts/slideLayout7.xml"/><Relationship Id="rId5" Type="http://schemas.openxmlformats.org/officeDocument/2006/relationships/image" Target="../media/image51.jfif"/><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7.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6.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10" Type="http://schemas.openxmlformats.org/officeDocument/2006/relationships/image" Target="../media/image6.png"/><Relationship Id="rId4" Type="http://schemas.openxmlformats.org/officeDocument/2006/relationships/diagramLayout" Target="../diagrams/layout20.xml"/><Relationship Id="rId9"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9.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0.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jfif"/><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2.jpg"/><Relationship Id="rId1" Type="http://schemas.openxmlformats.org/officeDocument/2006/relationships/slideLayout" Target="../slideLayouts/slideLayout7.xml"/><Relationship Id="rId5" Type="http://schemas.openxmlformats.org/officeDocument/2006/relationships/image" Target="../media/image73.jfif"/><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79.jpeg"/><Relationship Id="rId13" Type="http://schemas.openxmlformats.org/officeDocument/2006/relationships/image" Target="../media/image84.jpeg"/><Relationship Id="rId18" Type="http://schemas.openxmlformats.org/officeDocument/2006/relationships/image" Target="../media/image89.jpeg"/><Relationship Id="rId3" Type="http://schemas.openxmlformats.org/officeDocument/2006/relationships/image" Target="../media/image75.jpeg"/><Relationship Id="rId7" Type="http://schemas.openxmlformats.org/officeDocument/2006/relationships/image" Target="../media/image98.svg"/><Relationship Id="rId12" Type="http://schemas.openxmlformats.org/officeDocument/2006/relationships/image" Target="../media/image83.jpeg"/><Relationship Id="rId17" Type="http://schemas.openxmlformats.org/officeDocument/2006/relationships/image" Target="../media/image88.jpeg"/><Relationship Id="rId2" Type="http://schemas.openxmlformats.org/officeDocument/2006/relationships/image" Target="../media/image74.jpeg"/><Relationship Id="rId16" Type="http://schemas.openxmlformats.org/officeDocument/2006/relationships/image" Target="../media/image87.jpeg"/><Relationship Id="rId20"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78.png"/><Relationship Id="rId11" Type="http://schemas.openxmlformats.org/officeDocument/2006/relationships/image" Target="../media/image82.jpeg"/><Relationship Id="rId5" Type="http://schemas.openxmlformats.org/officeDocument/2006/relationships/image" Target="../media/image77.jpeg"/><Relationship Id="rId15" Type="http://schemas.openxmlformats.org/officeDocument/2006/relationships/image" Target="../media/image86.jpeg"/><Relationship Id="rId10" Type="http://schemas.openxmlformats.org/officeDocument/2006/relationships/image" Target="../media/image81.jpeg"/><Relationship Id="rId19" Type="http://schemas.openxmlformats.org/officeDocument/2006/relationships/image" Target="../media/image5.png"/><Relationship Id="rId4" Type="http://schemas.openxmlformats.org/officeDocument/2006/relationships/image" Target="../media/image76.jpeg"/><Relationship Id="rId9" Type="http://schemas.openxmlformats.org/officeDocument/2006/relationships/image" Target="../media/image80.jpeg"/><Relationship Id="rId14" Type="http://schemas.openxmlformats.org/officeDocument/2006/relationships/image" Target="../media/image85.jpeg"/></Relationships>
</file>

<file path=ppt/slides/_rels/slide35.xml.rels><?xml version="1.0" encoding="UTF-8" standalone="yes"?>
<Relationships xmlns="http://schemas.openxmlformats.org/package/2006/relationships"><Relationship Id="rId3" Type="http://schemas.openxmlformats.org/officeDocument/2006/relationships/image" Target="../media/image111.svg"/><Relationship Id="rId7" Type="http://schemas.openxmlformats.org/officeDocument/2006/relationships/image" Target="../media/image6.png"/><Relationship Id="rId2" Type="http://schemas.openxmlformats.org/officeDocument/2006/relationships/image" Target="../media/image90.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hyperlink" Target="https://en.wikipedia.org/wiki/Agege" TargetMode="External"/><Relationship Id="rId4" Type="http://schemas.openxmlformats.org/officeDocument/2006/relationships/hyperlink" Target="https://www.manpower.com.ng/places/lga/543/agege"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 Id="rId5" Type="http://schemas.openxmlformats.org/officeDocument/2006/relationships/image" Target="../media/image100.jpeg"/><Relationship Id="rId4" Type="http://schemas.openxmlformats.org/officeDocument/2006/relationships/image" Target="../media/image99.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email">
            <a:duotone>
              <a:prstClr val="black"/>
              <a:srgbClr val="D9C3A5">
                <a:tint val="50000"/>
                <a:satMod val="180000"/>
              </a:srgbClr>
            </a:duotone>
            <a:extLst>
              <a:ext uri="{BEBA8EAE-BF5A-486C-A8C5-ECC9F3942E4B}">
                <a14:imgProps xmlns:a14="http://schemas.microsoft.com/office/drawing/2010/main">
                  <a14:imgLayer r:embed="rId3">
                    <a14:imgEffect>
                      <a14:saturation sat="166000"/>
                    </a14:imgEffect>
                  </a14:imgLayer>
                </a14:imgProps>
              </a:ext>
              <a:ext uri="{28A0092B-C50C-407E-A947-70E740481C1C}">
                <a14:useLocalDpi xmlns:a14="http://schemas.microsoft.com/office/drawing/2010/main"/>
              </a:ext>
            </a:extLst>
          </a:blip>
          <a:srcRect/>
          <a:stretch/>
        </p:blipFill>
        <p:spPr>
          <a:xfrm>
            <a:off x="1" y="23050"/>
            <a:ext cx="12109704" cy="6811902"/>
          </a:xfrm>
          <a:prstGeom prst="rect">
            <a:avLst/>
          </a:prstGeom>
          <a:effectLst>
            <a:glow rad="711200">
              <a:schemeClr val="bg1">
                <a:lumMod val="65000"/>
                <a:alpha val="69000"/>
              </a:schemeClr>
            </a:glow>
            <a:reflection blurRad="127000" endPos="8000" dir="5400000" sy="-100000" algn="bl" rotWithShape="0"/>
          </a:effectLst>
        </p:spPr>
      </p:pic>
      <p:sp>
        <p:nvSpPr>
          <p:cNvPr id="3" name="TextBox 2">
            <a:extLst>
              <a:ext uri="{FF2B5EF4-FFF2-40B4-BE49-F238E27FC236}">
                <a16:creationId xmlns:a16="http://schemas.microsoft.com/office/drawing/2014/main" id="{0013686A-CFCD-4533-B7B7-A4560E588D11}"/>
              </a:ext>
            </a:extLst>
          </p:cNvPr>
          <p:cNvSpPr txBox="1"/>
          <p:nvPr/>
        </p:nvSpPr>
        <p:spPr>
          <a:xfrm>
            <a:off x="990513" y="5839077"/>
            <a:ext cx="2832103" cy="492443"/>
          </a:xfrm>
          <a:prstGeom prst="rect">
            <a:avLst/>
          </a:prstGeom>
          <a:noFill/>
        </p:spPr>
        <p:txBody>
          <a:bodyPr wrap="square" rtlCol="0">
            <a:spAutoFit/>
          </a:bodyPr>
          <a:lstStyle/>
          <a:p>
            <a:r>
              <a:rPr lang="en-GB" sz="1600" b="1" dirty="0">
                <a:solidFill>
                  <a:schemeClr val="bg1">
                    <a:lumMod val="75000"/>
                  </a:schemeClr>
                </a:solidFill>
                <a:latin typeface="Agency FB" panose="020B0503020202020204" pitchFamily="34" charset="0"/>
              </a:rPr>
              <a:t>LAGOS STATE</a:t>
            </a:r>
          </a:p>
          <a:p>
            <a:r>
              <a:rPr lang="en-GB" sz="1000" b="1" dirty="0">
                <a:solidFill>
                  <a:schemeClr val="bg1">
                    <a:lumMod val="75000"/>
                  </a:schemeClr>
                </a:solidFill>
                <a:latin typeface="Agency FB" panose="020B0503020202020204" pitchFamily="34" charset="0"/>
              </a:rPr>
              <a:t>MINISTRY OF ECONOMIC PLANNING AND BUDGET</a:t>
            </a:r>
            <a:endParaRPr lang="x-none" sz="1000" b="1" dirty="0">
              <a:solidFill>
                <a:schemeClr val="bg1">
                  <a:lumMod val="75000"/>
                </a:schemeClr>
              </a:solidFill>
              <a:latin typeface="Agency FB" panose="020B0503020202020204" pitchFamily="34" charset="0"/>
            </a:endParaRPr>
          </a:p>
        </p:txBody>
      </p:sp>
      <p:sp>
        <p:nvSpPr>
          <p:cNvPr id="6" name="Rectangle 5"/>
          <p:cNvSpPr/>
          <p:nvPr/>
        </p:nvSpPr>
        <p:spPr>
          <a:xfrm>
            <a:off x="5051330" y="722376"/>
            <a:ext cx="6504564" cy="5274802"/>
          </a:xfrm>
          <a:prstGeom prst="rect">
            <a:avLst/>
          </a:prstGeom>
          <a:solidFill>
            <a:srgbClr val="0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07622" y="2386901"/>
            <a:ext cx="6748272" cy="1325563"/>
          </a:xfrm>
        </p:spPr>
        <p:txBody>
          <a:bodyPr>
            <a:noAutofit/>
          </a:bodyPr>
          <a:lstStyle/>
          <a:p>
            <a:pPr algn="ctr"/>
            <a:r>
              <a:rPr lang="en-US" sz="5400" b="1">
                <a:solidFill>
                  <a:srgbClr val="FFC000"/>
                </a:solidFill>
              </a:rPr>
              <a:t>A STUDY REPORT </a:t>
            </a:r>
            <a:r>
              <a:rPr lang="en-US" sz="5400" b="1" dirty="0">
                <a:solidFill>
                  <a:srgbClr val="FFC000"/>
                </a:solidFill>
              </a:rPr>
              <a:t>ON THE IMPACT ASSESSMENT OF THE PEN CINEMA AGEGE FLYOVER</a:t>
            </a:r>
          </a:p>
        </p:txBody>
      </p:sp>
      <p:pic>
        <p:nvPicPr>
          <p:cNvPr id="8" name="Lagos-Logo.jpg">
            <a:extLst>
              <a:ext uri="{FF2B5EF4-FFF2-40B4-BE49-F238E27FC236}">
                <a16:creationId xmlns:a16="http://schemas.microsoft.com/office/drawing/2014/main" id="{2D04C678-32B3-F64B-9776-F8E4AFC6714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92267" y="526480"/>
            <a:ext cx="1865984" cy="1709242"/>
          </a:xfrm>
          <a:prstGeom prst="rect">
            <a:avLst/>
          </a:prstGeom>
          <a:ln w="12700">
            <a:miter lim="400000"/>
          </a:ln>
        </p:spPr>
      </p:pic>
      <p:grpSp>
        <p:nvGrpSpPr>
          <p:cNvPr id="9" name="Group"/>
          <p:cNvGrpSpPr/>
          <p:nvPr/>
        </p:nvGrpSpPr>
        <p:grpSpPr>
          <a:xfrm>
            <a:off x="-351" y="1"/>
            <a:ext cx="535928" cy="6834950"/>
            <a:chOff x="0" y="0"/>
            <a:chExt cx="1088154" cy="13723950"/>
          </a:xfrm>
        </p:grpSpPr>
        <p:sp>
          <p:nvSpPr>
            <p:cNvPr id="10" name="Rectangle"/>
            <p:cNvSpPr/>
            <p:nvPr/>
          </p:nvSpPr>
          <p:spPr>
            <a:xfrm>
              <a:off x="0" y="0"/>
              <a:ext cx="279845" cy="13723950"/>
            </a:xfrm>
            <a:prstGeom prst="rect">
              <a:avLst/>
            </a:prstGeom>
            <a:solidFill>
              <a:srgbClr val="00B050"/>
            </a:solidFill>
            <a:ln w="12700" cap="flat">
              <a:noFill/>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a:p>
          </p:txBody>
        </p:sp>
        <p:sp>
          <p:nvSpPr>
            <p:cNvPr id="11" name="Rectangle"/>
            <p:cNvSpPr/>
            <p:nvPr/>
          </p:nvSpPr>
          <p:spPr>
            <a:xfrm>
              <a:off x="269436" y="0"/>
              <a:ext cx="279845" cy="13723950"/>
            </a:xfrm>
            <a:prstGeom prst="rect">
              <a:avLst/>
            </a:prstGeom>
            <a:solidFill>
              <a:srgbClr val="FFC000"/>
            </a:solidFill>
            <a:ln w="12700" cap="flat">
              <a:noFill/>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a:p>
          </p:txBody>
        </p:sp>
        <p:sp>
          <p:nvSpPr>
            <p:cNvPr id="12" name="Rectangle"/>
            <p:cNvSpPr/>
            <p:nvPr/>
          </p:nvSpPr>
          <p:spPr>
            <a:xfrm>
              <a:off x="538872" y="0"/>
              <a:ext cx="279845" cy="13723950"/>
            </a:xfrm>
            <a:prstGeom prst="rect">
              <a:avLst/>
            </a:prstGeom>
            <a:solidFill>
              <a:schemeClr val="accent1">
                <a:lumMod val="50000"/>
              </a:schemeClr>
            </a:solidFill>
            <a:ln w="12700" cap="flat">
              <a:noFill/>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a:p>
          </p:txBody>
        </p:sp>
        <p:sp>
          <p:nvSpPr>
            <p:cNvPr id="13" name="Rectangle"/>
            <p:cNvSpPr/>
            <p:nvPr/>
          </p:nvSpPr>
          <p:spPr>
            <a:xfrm>
              <a:off x="808309" y="0"/>
              <a:ext cx="279845" cy="13723950"/>
            </a:xfrm>
            <a:prstGeom prst="rect">
              <a:avLst/>
            </a:prstGeom>
            <a:solidFill>
              <a:srgbClr val="FF0000"/>
            </a:solidFill>
            <a:ln w="12700" cap="flat">
              <a:noFill/>
              <a:miter lim="400000"/>
            </a:ln>
            <a:effectLst/>
          </p:spPr>
          <p:txBody>
            <a:bodyPr wrap="square" lIns="0" tIns="0" rIns="0" bIns="0" numCol="1" anchor="ctr">
              <a:noAutofit/>
            </a:bodyPr>
            <a:lstStyle/>
            <a:p>
              <a:pPr>
                <a:defRPr sz="3200" b="0">
                  <a:solidFill>
                    <a:srgbClr val="FFFFFF"/>
                  </a:solidFill>
                  <a:latin typeface="+mn-lt"/>
                  <a:ea typeface="+mn-ea"/>
                  <a:cs typeface="+mn-cs"/>
                  <a:sym typeface="Helvetica Neue Medium"/>
                </a:defRPr>
              </a:pPr>
              <a:endParaRPr/>
            </a:p>
          </p:txBody>
        </p:sp>
      </p:grpSp>
      <p:pic>
        <p:nvPicPr>
          <p:cNvPr id="14" name="Picture 1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15" name="TextBox 14"/>
          <p:cNvSpPr txBox="1"/>
          <p:nvPr/>
        </p:nvSpPr>
        <p:spPr>
          <a:xfrm>
            <a:off x="5400499" y="5217427"/>
            <a:ext cx="6073099" cy="707886"/>
          </a:xfrm>
          <a:prstGeom prst="rect">
            <a:avLst/>
          </a:prstGeom>
          <a:noFill/>
        </p:spPr>
        <p:txBody>
          <a:bodyPr wrap="square" rtlCol="0">
            <a:spAutoFit/>
          </a:bodyPr>
          <a:lstStyle/>
          <a:p>
            <a:pPr lvl="0">
              <a:defRPr/>
            </a:pPr>
            <a:r>
              <a:rPr lang="en-US" sz="2000" b="1" dirty="0">
                <a:solidFill>
                  <a:prstClr val="white">
                    <a:lumMod val="95000"/>
                  </a:prstClr>
                </a:solidFill>
                <a:latin typeface="Agency FB" panose="020B0503020202020204" pitchFamily="34" charset="0"/>
              </a:rPr>
              <a:t>Prepared by : Mrs. </a:t>
            </a:r>
            <a:r>
              <a:rPr lang="en-US" sz="2000" b="1" dirty="0" err="1">
                <a:solidFill>
                  <a:prstClr val="white">
                    <a:lumMod val="95000"/>
                  </a:prstClr>
                </a:solidFill>
                <a:latin typeface="Agency FB" panose="020B0503020202020204" pitchFamily="34" charset="0"/>
              </a:rPr>
              <a:t>Akoro</a:t>
            </a:r>
            <a:r>
              <a:rPr lang="en-US" sz="2000" b="1" dirty="0">
                <a:solidFill>
                  <a:prstClr val="white">
                    <a:lumMod val="95000"/>
                  </a:prstClr>
                </a:solidFill>
                <a:latin typeface="Agency FB" panose="020B0503020202020204" pitchFamily="34" charset="0"/>
              </a:rPr>
              <a:t>, E. I.</a:t>
            </a:r>
          </a:p>
          <a:p>
            <a:pPr lvl="0">
              <a:defRPr/>
            </a:pPr>
            <a:r>
              <a:rPr lang="en-US" sz="2000" b="1" dirty="0">
                <a:solidFill>
                  <a:prstClr val="white">
                    <a:lumMod val="95000"/>
                  </a:prstClr>
                </a:solidFill>
                <a:latin typeface="Agency FB" panose="020B0503020202020204" pitchFamily="34" charset="0"/>
              </a:rPr>
              <a:t>Monitoring and Evaluation Department MED/MEPB</a:t>
            </a:r>
            <a:endParaRPr lang="en-US" sz="2000" b="1" dirty="0">
              <a:solidFill>
                <a:prstClr val="white">
                  <a:lumMod val="95000"/>
                </a:prstClr>
              </a:solidFill>
              <a:latin typeface="Agency FB" panose="020B0503020202020204" pitchFamily="34" charset="0"/>
            </a:endParaRPr>
          </a:p>
        </p:txBody>
      </p:sp>
      <p:sp>
        <p:nvSpPr>
          <p:cNvPr id="7" name="TextBox 6">
            <a:extLst>
              <a:ext uri="{FF2B5EF4-FFF2-40B4-BE49-F238E27FC236}">
                <a16:creationId xmlns:a16="http://schemas.microsoft.com/office/drawing/2014/main" id="{0FDD3AA4-C541-4F83-9456-620496B8C3C5}"/>
              </a:ext>
            </a:extLst>
          </p:cNvPr>
          <p:cNvSpPr txBox="1"/>
          <p:nvPr/>
        </p:nvSpPr>
        <p:spPr>
          <a:xfrm>
            <a:off x="1292910" y="4915921"/>
            <a:ext cx="1045246" cy="369332"/>
          </a:xfrm>
          <a:prstGeom prst="rect">
            <a:avLst/>
          </a:prstGeom>
          <a:noFill/>
        </p:spPr>
        <p:txBody>
          <a:bodyPr wrap="square" rtlCol="0">
            <a:spAutoFit/>
          </a:bodyPr>
          <a:lstStyle/>
          <a:p>
            <a:r>
              <a:rPr lang="en-GB" b="1" dirty="0">
                <a:solidFill>
                  <a:schemeClr val="bg1">
                    <a:lumMod val="75000"/>
                  </a:schemeClr>
                </a:solidFill>
                <a:latin typeface="Agency FB" panose="020B0503020202020204" pitchFamily="34" charset="0"/>
              </a:rPr>
              <a:t>MEPB</a:t>
            </a:r>
            <a:endParaRPr lang="x-none" b="1" dirty="0">
              <a:solidFill>
                <a:schemeClr val="bg1">
                  <a:lumMod val="75000"/>
                </a:schemeClr>
              </a:solidFill>
              <a:latin typeface="Agency FB" panose="020B0503020202020204" pitchFamily="34" charset="0"/>
            </a:endParaRPr>
          </a:p>
        </p:txBody>
      </p:sp>
      <p:sp>
        <p:nvSpPr>
          <p:cNvPr id="17" name="TextBox 16">
            <a:extLst>
              <a:ext uri="{FF2B5EF4-FFF2-40B4-BE49-F238E27FC236}">
                <a16:creationId xmlns:a16="http://schemas.microsoft.com/office/drawing/2014/main" id="{0A9D55C1-4233-45A3-9650-64ACF8E64830}"/>
              </a:ext>
            </a:extLst>
          </p:cNvPr>
          <p:cNvSpPr txBox="1"/>
          <p:nvPr/>
        </p:nvSpPr>
        <p:spPr>
          <a:xfrm>
            <a:off x="10544783" y="5997178"/>
            <a:ext cx="1011111" cy="369332"/>
          </a:xfrm>
          <a:prstGeom prst="rect">
            <a:avLst/>
          </a:prstGeom>
          <a:noFill/>
        </p:spPr>
        <p:txBody>
          <a:bodyPr wrap="square">
            <a:spAutoFit/>
          </a:bodyPr>
          <a:lstStyle/>
          <a:p>
            <a:r>
              <a:rPr lang="en-US" sz="1800" b="1" dirty="0">
                <a:solidFill>
                  <a:schemeClr val="bg1"/>
                </a:solidFill>
                <a:latin typeface="Agency FB" panose="020B0503020202020204" pitchFamily="34" charset="0"/>
              </a:rPr>
              <a:t>July, 2021</a:t>
            </a:r>
            <a:endParaRPr lang="x-none" dirty="0">
              <a:solidFill>
                <a:schemeClr val="bg1"/>
              </a:solidFill>
            </a:endParaRPr>
          </a:p>
        </p:txBody>
      </p:sp>
      <p:sp>
        <p:nvSpPr>
          <p:cNvPr id="16" name="Slide Number Placeholder 15">
            <a:extLst>
              <a:ext uri="{FF2B5EF4-FFF2-40B4-BE49-F238E27FC236}">
                <a16:creationId xmlns:a16="http://schemas.microsoft.com/office/drawing/2014/main" id="{7EA0346E-6505-4B73-8809-022723B61EBC}"/>
              </a:ext>
            </a:extLst>
          </p:cNvPr>
          <p:cNvSpPr>
            <a:spLocks noGrp="1"/>
          </p:cNvSpPr>
          <p:nvPr>
            <p:ph type="sldNum" sz="quarter" idx="12"/>
          </p:nvPr>
        </p:nvSpPr>
        <p:spPr/>
        <p:txBody>
          <a:bodyPr/>
          <a:lstStyle/>
          <a:p>
            <a:fld id="{3E39D2B8-936D-4E4C-9009-477421A25F51}" type="slidenum">
              <a:rPr lang="en-US" smtClean="0"/>
              <a:t>1</a:t>
            </a:fld>
            <a:endParaRPr lang="en-US"/>
          </a:p>
        </p:txBody>
      </p:sp>
    </p:spTree>
    <p:extLst>
      <p:ext uri="{BB962C8B-B14F-4D97-AF65-F5344CB8AC3E}">
        <p14:creationId xmlns:p14="http://schemas.microsoft.com/office/powerpoint/2010/main" val="2497763015"/>
      </p:ext>
    </p:extLst>
  </p:cSld>
  <p:clrMapOvr>
    <a:masterClrMapping/>
  </p:clrMapOvr>
  <mc:AlternateContent xmlns:mc="http://schemas.openxmlformats.org/markup-compatibility/2006" xmlns:p14="http://schemas.microsoft.com/office/powerpoint/2010/main">
    <mc:Choice Requires="p14">
      <p:transition spd="slow" p14:dur="2000" advTm="8118"/>
    </mc:Choice>
    <mc:Fallback xmlns="">
      <p:transition spd="slow" advTm="81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22DA902C-765C-49B2-BB09-245F3B0BAC5B}"/>
              </a:ext>
            </a:extLst>
          </p:cNvPr>
          <p:cNvSpPr/>
          <p:nvPr/>
        </p:nvSpPr>
        <p:spPr>
          <a:xfrm>
            <a:off x="895026" y="713127"/>
            <a:ext cx="10401946" cy="6059604"/>
          </a:xfrm>
          <a:prstGeom prst="rect">
            <a:avLst/>
          </a:prstGeom>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3">
            <a:schemeClr val="lt1"/>
          </a:lnRef>
          <a:fillRef idx="1">
            <a:schemeClr val="accent3"/>
          </a:fillRef>
          <a:effectRef idx="1">
            <a:schemeClr val="accent3"/>
          </a:effectRef>
          <a:fontRef idx="minor">
            <a:schemeClr val="lt1"/>
          </a:fontRef>
        </p:style>
        <p:txBody>
          <a:bodyPr vert="horz" lIns="91440" tIns="45720" rIns="91440" bIns="45720" rtlCol="0">
            <a:noAutofit/>
          </a:bodyPr>
          <a:lstStyle/>
          <a:p>
            <a:pPr marR="0" lvl="0" algn="l" defTabSz="457200" rtl="0" eaLnBrk="1" fontAlgn="auto" latinLnBrk="0" hangingPunct="1">
              <a:lnSpc>
                <a:spcPct val="90000"/>
              </a:lnSpc>
              <a:spcBef>
                <a:spcPts val="1000"/>
              </a:spcBef>
              <a:spcAft>
                <a:spcPts val="0"/>
              </a:spcAft>
              <a:buClr>
                <a:srgbClr val="AABED7">
                  <a:lumMod val="40000"/>
                  <a:lumOff val="60000"/>
                </a:srgbClr>
              </a:buClr>
              <a:buSzPct val="80000"/>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Page</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2" action="ppaction://hlinksldjump">
                  <a:extLst>
                    <a:ext uri="{A12FA001-AC4F-418D-AE19-62706E023703}">
                      <ahyp:hlinkClr xmlns:ahyp="http://schemas.microsoft.com/office/drawing/2018/hyperlinkcolor" xmlns="" val="tx"/>
                    </a:ext>
                  </a:extLst>
                </a:hlinkClick>
              </a:rPr>
              <a:t>Acronyms</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3	</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3" action="ppaction://hlinksldjump">
                  <a:extLst>
                    <a:ext uri="{A12FA001-AC4F-418D-AE19-62706E023703}">
                      <ahyp:hlinkClr xmlns:ahyp="http://schemas.microsoft.com/office/drawing/2018/hyperlinkcolor" xmlns="" val="tx"/>
                    </a:ext>
                  </a:extLst>
                </a:hlinkClick>
              </a:rPr>
              <a:t>Acknowledgement</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4</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4" action="ppaction://hlinksldjump">
                  <a:extLst>
                    <a:ext uri="{A12FA001-AC4F-418D-AE19-62706E023703}">
                      <ahyp:hlinkClr xmlns:ahyp="http://schemas.microsoft.com/office/drawing/2018/hyperlinkcolor" xmlns="" val="tx"/>
                    </a:ext>
                  </a:extLst>
                </a:hlinkClick>
              </a:rPr>
              <a:t>Foreword</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5</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5" action="ppaction://hlinksldjump">
                  <a:extLst>
                    <a:ext uri="{A12FA001-AC4F-418D-AE19-62706E023703}">
                      <ahyp:hlinkClr xmlns:ahyp="http://schemas.microsoft.com/office/drawing/2018/hyperlinkcolor" xmlns="" val="tx"/>
                    </a:ext>
                  </a:extLst>
                </a:hlinkClick>
              </a:rPr>
              <a:t>Executive Summary</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6-9</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6" action="ppaction://hlinksldjump">
                  <a:extLst>
                    <a:ext uri="{A12FA001-AC4F-418D-AE19-62706E023703}">
                      <ahyp:hlinkClr xmlns:ahyp="http://schemas.microsoft.com/office/drawing/2018/hyperlinkcolor" xmlns="" val="tx"/>
                    </a:ext>
                  </a:extLst>
                </a:hlinkClick>
              </a:rPr>
              <a:t>Background of Study</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10-11</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7" action="ppaction://hlinksldjump">
                  <a:extLst>
                    <a:ext uri="{A12FA001-AC4F-418D-AE19-62706E023703}">
                      <ahyp:hlinkClr xmlns:ahyp="http://schemas.microsoft.com/office/drawing/2018/hyperlinkcolor" xmlns="" val="tx"/>
                    </a:ext>
                  </a:extLst>
                </a:hlinkClick>
              </a:rPr>
              <a:t>Objective</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12</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lang="en-US" sz="1560" dirty="0">
                <a:solidFill>
                  <a:prstClr val="black"/>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hlinkClick r:id="rId8" action="ppaction://hlinksldjump"/>
              </a:rPr>
              <a:t>Scope of Study</a:t>
            </a:r>
            <a:r>
              <a:rPr lang="en-US" sz="1560" dirty="0">
                <a:solidFill>
                  <a:prstClr val="black"/>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	</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13</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9" action="ppaction://hlinksldjump"/>
              </a:rPr>
              <a:t>Literature Review	</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14</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10" action="ppaction://hlinksldjump">
                  <a:extLst>
                    <a:ext uri="{A12FA001-AC4F-418D-AE19-62706E023703}">
                      <ahyp:hlinkClr xmlns:ahyp="http://schemas.microsoft.com/office/drawing/2018/hyperlinkcolor" xmlns="" val="tx"/>
                    </a:ext>
                  </a:extLst>
                </a:hlinkClick>
              </a:rPr>
              <a:t>Methodology</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15</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11" action="ppaction://hlinksldjump">
                  <a:extLst>
                    <a:ext uri="{A12FA001-AC4F-418D-AE19-62706E023703}">
                      <ahyp:hlinkClr xmlns:ahyp="http://schemas.microsoft.com/office/drawing/2018/hyperlinkcolor" xmlns="" val="tx"/>
                    </a:ext>
                  </a:extLst>
                </a:hlinkClick>
              </a:rPr>
              <a:t>Key Findings /Conclusion</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16-33</a:t>
            </a: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12" action="ppaction://hlinksldjump">
                  <a:extLst>
                    <a:ext uri="{A12FA001-AC4F-418D-AE19-62706E023703}">
                      <ahyp:hlinkClr xmlns:ahyp="http://schemas.microsoft.com/office/drawing/2018/hyperlinkcolor" xmlns="" val="tx"/>
                    </a:ext>
                  </a:extLst>
                </a:hlinkClick>
              </a:rPr>
              <a:t>Pictures during field work</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3</a:t>
            </a:r>
            <a:r>
              <a:rPr lang="en-US" sz="1560" dirty="0">
                <a:solidFill>
                  <a:prstClr val="black"/>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4</a:t>
            </a:r>
            <a:endPar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endParaRP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13" action="ppaction://hlinksldjump">
                  <a:extLst>
                    <a:ext uri="{A12FA001-AC4F-418D-AE19-62706E023703}">
                      <ahyp:hlinkClr xmlns:ahyp="http://schemas.microsoft.com/office/drawing/2018/hyperlinkcolor" xmlns="" val="tx"/>
                    </a:ext>
                  </a:extLst>
                </a:hlinkClick>
              </a:rPr>
              <a:t>References</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	</a:t>
            </a:r>
            <a:r>
              <a:rPr lang="en-US" sz="1560" dirty="0">
                <a:solidFill>
                  <a:prstClr val="black"/>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35</a:t>
            </a:r>
            <a:endPar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endParaRPr>
          </a:p>
          <a:p>
            <a:pPr marL="285750" marR="0" lvl="0" indent="-285750" algn="l" defTabSz="457200" rtl="0" eaLnBrk="1" fontAlgn="auto" latinLnBrk="0" hangingPunct="1">
              <a:lnSpc>
                <a:spcPct val="90000"/>
              </a:lnSpc>
              <a:spcBef>
                <a:spcPts val="1000"/>
              </a:spcBef>
              <a:spcAft>
                <a:spcPts val="0"/>
              </a:spcAft>
              <a:buClr>
                <a:srgbClr val="AABED7">
                  <a:lumMod val="40000"/>
                  <a:lumOff val="60000"/>
                </a:srgbClr>
              </a:buClr>
              <a:buSzPct val="80000"/>
              <a:buFont typeface="Wingdings" panose="05000000000000000000" pitchFamily="2" charset="2"/>
              <a:buChar char="q"/>
              <a:tabLst/>
              <a:defRPr/>
            </a:pP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hlinkClick r:id="rId14" action="ppaction://hlinksldjump">
                  <a:extLst>
                    <a:ext uri="{A12FA001-AC4F-418D-AE19-62706E023703}">
                      <ahyp:hlinkClr xmlns:ahyp="http://schemas.microsoft.com/office/drawing/2018/hyperlinkcolor" xmlns="" val="tx"/>
                    </a:ext>
                  </a:extLst>
                </a:hlinkClick>
              </a:rPr>
              <a:t>Annexure</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 (Questionnaire template, Data Analysis on STATA and Excel)    			--------------	</a:t>
            </a:r>
            <a:r>
              <a:rPr lang="en-US" sz="1560" dirty="0">
                <a:solidFill>
                  <a:prstClr val="black"/>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36</a:t>
            </a:r>
            <a:r>
              <a:rPr kumimoji="0" lang="en-US" sz="156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mbria" panose="02040503050406030204" pitchFamily="18" charset="0"/>
                <a:ea typeface="Cambria" panose="02040503050406030204" pitchFamily="18" charset="0"/>
              </a:rPr>
              <a:t>-40</a:t>
            </a:r>
          </a:p>
        </p:txBody>
      </p:sp>
      <p:sp>
        <p:nvSpPr>
          <p:cNvPr id="14" name="Rectangle 13">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A580F890-B085-4E95-96AA-55AEBEC5CE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Lagos-Logo.jpg">
            <a:extLst>
              <a:ext uri="{FF2B5EF4-FFF2-40B4-BE49-F238E27FC236}">
                <a16:creationId xmlns:a16="http://schemas.microsoft.com/office/drawing/2014/main" id="{CB1C51D4-F31B-4929-9364-B02BAAB19856}"/>
              </a:ext>
            </a:extLst>
          </p:cNvPr>
          <p:cNvPicPr>
            <a:picLocks noChangeAspect="1"/>
          </p:cNvPicPr>
          <p:nvPr/>
        </p:nvPicPr>
        <p:blipFill>
          <a:blip r:embed="rId15"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7" name="Picture 6">
            <a:extLst>
              <a:ext uri="{FF2B5EF4-FFF2-40B4-BE49-F238E27FC236}">
                <a16:creationId xmlns:a16="http://schemas.microsoft.com/office/drawing/2014/main" id="{05A5C507-83C4-43C4-84D6-A42F7C7A6C8D}"/>
              </a:ext>
            </a:extLst>
          </p:cNvPr>
          <p:cNvPicPr>
            <a:picLocks noChangeAspect="1"/>
          </p:cNvPicPr>
          <p:nvPr/>
        </p:nvPicPr>
        <p:blipFill rotWithShape="1">
          <a:blip r:embed="rId16"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aphicFrame>
        <p:nvGraphicFramePr>
          <p:cNvPr id="5" name="Diagram 4">
            <a:extLst>
              <a:ext uri="{FF2B5EF4-FFF2-40B4-BE49-F238E27FC236}">
                <a16:creationId xmlns:a16="http://schemas.microsoft.com/office/drawing/2014/main" id="{6D43CE52-E9A5-48E0-85B9-1719B4357095}"/>
              </a:ext>
            </a:extLst>
          </p:cNvPr>
          <p:cNvGraphicFramePr/>
          <p:nvPr>
            <p:extLst>
              <p:ext uri="{D42A27DB-BD31-4B8C-83A1-F6EECF244321}">
                <p14:modId xmlns:p14="http://schemas.microsoft.com/office/powerpoint/2010/main" val="3299038678"/>
              </p:ext>
            </p:extLst>
          </p:nvPr>
        </p:nvGraphicFramePr>
        <p:xfrm>
          <a:off x="4903165" y="85269"/>
          <a:ext cx="2385667" cy="561867"/>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4" name="Slide Number Placeholder 3">
            <a:extLst>
              <a:ext uri="{FF2B5EF4-FFF2-40B4-BE49-F238E27FC236}">
                <a16:creationId xmlns:a16="http://schemas.microsoft.com/office/drawing/2014/main" id="{E69D7F48-3B56-4296-81E3-FD7A6A1D3F84}"/>
              </a:ext>
            </a:extLst>
          </p:cNvPr>
          <p:cNvSpPr>
            <a:spLocks noGrp="1"/>
          </p:cNvSpPr>
          <p:nvPr>
            <p:ph type="sldNum" sz="quarter" idx="12"/>
          </p:nvPr>
        </p:nvSpPr>
        <p:spPr>
          <a:xfrm>
            <a:off x="9382636" y="6436514"/>
            <a:ext cx="2743200" cy="365125"/>
          </a:xfrm>
        </p:spPr>
        <p:txBody>
          <a:bodyPr/>
          <a:lstStyle/>
          <a:p>
            <a:fld id="{3E39D2B8-936D-4E4C-9009-477421A25F51}" type="slidenum">
              <a:rPr lang="en-US" smtClean="0"/>
              <a:t>2</a:t>
            </a:fld>
            <a:endParaRPr lang="en-US" dirty="0"/>
          </a:p>
        </p:txBody>
      </p:sp>
    </p:spTree>
    <p:extLst>
      <p:ext uri="{BB962C8B-B14F-4D97-AF65-F5344CB8AC3E}">
        <p14:creationId xmlns:p14="http://schemas.microsoft.com/office/powerpoint/2010/main" val="3640596191"/>
      </p:ext>
    </p:extLst>
  </p:cSld>
  <p:clrMapOvr>
    <a:masterClrMapping/>
  </p:clrMapOvr>
  <mc:AlternateContent xmlns:mc="http://schemas.openxmlformats.org/markup-compatibility/2006" xmlns:p14="http://schemas.microsoft.com/office/powerpoint/2010/main">
    <mc:Choice Requires="p14">
      <p:transition spd="slow" p14:dur="2000" advTm="5603"/>
    </mc:Choice>
    <mc:Fallback xmlns="">
      <p:transition spd="slow" advTm="5603"/>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a:gsLst>
            <a:gs pos="20000">
              <a:srgbClr val="FFC000"/>
            </a:gs>
            <a:gs pos="43000">
              <a:srgbClr val="D6CA82"/>
            </a:gs>
            <a:gs pos="63000">
              <a:srgbClr val="B7D2E6"/>
            </a:gs>
            <a:gs pos="64000">
              <a:schemeClr val="accent1">
                <a:lumMod val="45000"/>
                <a:lumOff val="55000"/>
              </a:schemeClr>
            </a:gs>
            <a:gs pos="91142">
              <a:srgbClr val="B6D3EC"/>
            </a:gs>
            <a:gs pos="92000">
              <a:schemeClr val="accent1">
                <a:lumMod val="45000"/>
                <a:lumOff val="55000"/>
              </a:schemeClr>
            </a:gs>
            <a:gs pos="94000">
              <a:schemeClr val="accent1">
                <a:lumMod val="45000"/>
                <a:lumOff val="55000"/>
              </a:schemeClr>
            </a:gs>
            <a:gs pos="79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1A95671B-3CC6-4792-9114-B74FAEA224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Diagram 5">
            <a:extLst>
              <a:ext uri="{FF2B5EF4-FFF2-40B4-BE49-F238E27FC236}">
                <a16:creationId xmlns:a16="http://schemas.microsoft.com/office/drawing/2014/main" id="{332C1B5F-7873-45C0-AC2B-60C46D770EB3}"/>
              </a:ext>
            </a:extLst>
          </p:cNvPr>
          <p:cNvGraphicFramePr/>
          <p:nvPr>
            <p:extLst>
              <p:ext uri="{D42A27DB-BD31-4B8C-83A1-F6EECF244321}">
                <p14:modId xmlns:p14="http://schemas.microsoft.com/office/powerpoint/2010/main" val="2072501554"/>
              </p:ext>
            </p:extLst>
          </p:nvPr>
        </p:nvGraphicFramePr>
        <p:xfrm>
          <a:off x="769576" y="834612"/>
          <a:ext cx="10655898" cy="635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0DBF340D-1DD8-449B-934B-18AEAFDB7281}"/>
              </a:ext>
            </a:extLst>
          </p:cNvPr>
          <p:cNvGraphicFramePr/>
          <p:nvPr>
            <p:extLst>
              <p:ext uri="{D42A27DB-BD31-4B8C-83A1-F6EECF244321}">
                <p14:modId xmlns:p14="http://schemas.microsoft.com/office/powerpoint/2010/main" val="4267178288"/>
              </p:ext>
            </p:extLst>
          </p:nvPr>
        </p:nvGraphicFramePr>
        <p:xfrm>
          <a:off x="4791486" y="141440"/>
          <a:ext cx="2605980" cy="5517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7" name="Lagos-Logo.jpg">
            <a:extLst>
              <a:ext uri="{FF2B5EF4-FFF2-40B4-BE49-F238E27FC236}">
                <a16:creationId xmlns:a16="http://schemas.microsoft.com/office/drawing/2014/main" id="{B3DE4799-4115-427E-ACC4-6AC35F62957B}"/>
              </a:ext>
            </a:extLst>
          </p:cNvPr>
          <p:cNvPicPr>
            <a:picLocks noChangeAspect="1"/>
          </p:cNvPicPr>
          <p:nvPr/>
        </p:nvPicPr>
        <p:blipFill>
          <a:blip r:embed="rId1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004A33E2-00CF-4620-9460-BAED66D56C45}"/>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0" name="TextBox 9">
            <a:extLst>
              <a:ext uri="{FF2B5EF4-FFF2-40B4-BE49-F238E27FC236}">
                <a16:creationId xmlns:a16="http://schemas.microsoft.com/office/drawing/2014/main" id="{AC3E4545-CD64-4065-870B-B1D5A03161D3}"/>
              </a:ext>
            </a:extLst>
          </p:cNvPr>
          <p:cNvSpPr txBox="1"/>
          <p:nvPr/>
        </p:nvSpPr>
        <p:spPr>
          <a:xfrm>
            <a:off x="6094476" y="4452622"/>
            <a:ext cx="4876784" cy="1169551"/>
          </a:xfrm>
          <a:prstGeom prst="rect">
            <a:avLst/>
          </a:prstGeom>
          <a:noFill/>
        </p:spPr>
        <p:txBody>
          <a:bodyPr wrap="square" rtlCol="0">
            <a:spAutoFit/>
          </a:bodyPr>
          <a:lstStyle/>
          <a:p>
            <a:r>
              <a:rPr kumimoji="0" lang="en-GB" sz="1400" b="0" i="0" u="none" strike="noStrike" cap="none" spc="0" normalizeH="0" baseline="0" noProof="0" dirty="0">
                <a:ln/>
                <a:uLnTx/>
                <a:uFillTx/>
                <a:latin typeface="Cambria" panose="02040503050406030204" pitchFamily="18" charset="0"/>
                <a:ea typeface="Cambria" panose="02040503050406030204" pitchFamily="18" charset="0"/>
                <a:cs typeface="Times New Roman" panose="02020603050405020304" pitchFamily="18" charset="0"/>
              </a:rPr>
              <a:t>Traffic Management and Transportation, Health and  Environment, Education and Technology, Making Lagos a 21</a:t>
            </a:r>
            <a:r>
              <a:rPr kumimoji="0" lang="en-GB" sz="1400" b="0" i="0" u="none" strike="noStrike" cap="none" spc="0" normalizeH="0" baseline="30000" noProof="0" dirty="0">
                <a:ln/>
                <a:uLnTx/>
                <a:uFillTx/>
                <a:latin typeface="Cambria" panose="02040503050406030204" pitchFamily="18" charset="0"/>
                <a:ea typeface="Cambria" panose="02040503050406030204" pitchFamily="18" charset="0"/>
                <a:cs typeface="Times New Roman" panose="02020603050405020304" pitchFamily="18" charset="0"/>
              </a:rPr>
              <a:t>st</a:t>
            </a:r>
            <a:r>
              <a:rPr kumimoji="0" lang="en-GB" sz="1400" b="0" i="0" u="none" strike="noStrike" cap="none" spc="0" normalizeH="0" baseline="0" noProof="0" dirty="0">
                <a:ln/>
                <a:uLnTx/>
                <a:uFillTx/>
                <a:latin typeface="Cambria" panose="02040503050406030204" pitchFamily="18" charset="0"/>
                <a:ea typeface="Cambria" panose="02040503050406030204" pitchFamily="18" charset="0"/>
                <a:cs typeface="Times New Roman" panose="02020603050405020304" pitchFamily="18" charset="0"/>
              </a:rPr>
              <a:t> Century Economy. Entertainment and Tourism, Security and Governance</a:t>
            </a:r>
            <a:endParaRPr lang="x-none" sz="1400" dirty="0"/>
          </a:p>
          <a:p>
            <a:pPr lvl="0" algn="l"/>
            <a:r>
              <a:rPr lang="en-GB" sz="1400" b="0" i="0" baseline="0" dirty="0"/>
              <a:t>			</a:t>
            </a:r>
            <a:endParaRPr lang="x-none" sz="1400" dirty="0"/>
          </a:p>
        </p:txBody>
      </p:sp>
      <p:sp>
        <p:nvSpPr>
          <p:cNvPr id="2" name="Slide Number Placeholder 1">
            <a:extLst>
              <a:ext uri="{FF2B5EF4-FFF2-40B4-BE49-F238E27FC236}">
                <a16:creationId xmlns:a16="http://schemas.microsoft.com/office/drawing/2014/main" id="{E1D6A9FF-3C83-4243-AC68-C9FC11116AC6}"/>
              </a:ext>
            </a:extLst>
          </p:cNvPr>
          <p:cNvSpPr>
            <a:spLocks noGrp="1"/>
          </p:cNvSpPr>
          <p:nvPr>
            <p:ph type="sldNum" sz="quarter" idx="12"/>
          </p:nvPr>
        </p:nvSpPr>
        <p:spPr>
          <a:xfrm>
            <a:off x="9409574" y="6456785"/>
            <a:ext cx="2743200" cy="365125"/>
          </a:xfrm>
        </p:spPr>
        <p:txBody>
          <a:bodyPr/>
          <a:lstStyle/>
          <a:p>
            <a:fld id="{3E39D2B8-936D-4E4C-9009-477421A25F51}" type="slidenum">
              <a:rPr lang="en-US" smtClean="0"/>
              <a:t>3</a:t>
            </a:fld>
            <a:endParaRPr lang="en-US" dirty="0"/>
          </a:p>
        </p:txBody>
      </p:sp>
    </p:spTree>
    <p:extLst>
      <p:ext uri="{BB962C8B-B14F-4D97-AF65-F5344CB8AC3E}">
        <p14:creationId xmlns:p14="http://schemas.microsoft.com/office/powerpoint/2010/main" val="852801088"/>
      </p:ext>
    </p:extLst>
  </p:cSld>
  <p:clrMapOvr>
    <a:masterClrMapping/>
  </p:clrMapOvr>
  <mc:AlternateContent xmlns:mc="http://schemas.openxmlformats.org/markup-compatibility/2006" xmlns:p14="http://schemas.microsoft.com/office/powerpoint/2010/main">
    <mc:Choice Requires="p14">
      <p:transition spd="slow" p14:dur="2000" advTm="5659"/>
    </mc:Choice>
    <mc:Fallback xmlns="">
      <p:transition spd="slow" advTm="5659"/>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Lagos-Logo.jpg">
            <a:extLst>
              <a:ext uri="{FF2B5EF4-FFF2-40B4-BE49-F238E27FC236}">
                <a16:creationId xmlns:a16="http://schemas.microsoft.com/office/drawing/2014/main" id="{FC5C3D3E-64A8-4331-8D90-AA195DE7ABBD}"/>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7" name="Picture 6">
            <a:extLst>
              <a:ext uri="{FF2B5EF4-FFF2-40B4-BE49-F238E27FC236}">
                <a16:creationId xmlns:a16="http://schemas.microsoft.com/office/drawing/2014/main" id="{370E91BA-4EF5-4B67-96C8-D6C0F86BA9B8}"/>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aphicFrame>
        <p:nvGraphicFramePr>
          <p:cNvPr id="56" name="TextBox 7">
            <a:extLst>
              <a:ext uri="{FF2B5EF4-FFF2-40B4-BE49-F238E27FC236}">
                <a16:creationId xmlns:a16="http://schemas.microsoft.com/office/drawing/2014/main" id="{FDC58C52-F118-41E7-8225-83F190F4D891}"/>
              </a:ext>
            </a:extLst>
          </p:cNvPr>
          <p:cNvGraphicFramePr/>
          <p:nvPr>
            <p:extLst>
              <p:ext uri="{D42A27DB-BD31-4B8C-83A1-F6EECF244321}">
                <p14:modId xmlns:p14="http://schemas.microsoft.com/office/powerpoint/2010/main" val="1412228381"/>
              </p:ext>
            </p:extLst>
          </p:nvPr>
        </p:nvGraphicFramePr>
        <p:xfrm>
          <a:off x="46449" y="989901"/>
          <a:ext cx="12106325" cy="56328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43" name="Diagram 42">
            <a:extLst>
              <a:ext uri="{FF2B5EF4-FFF2-40B4-BE49-F238E27FC236}">
                <a16:creationId xmlns:a16="http://schemas.microsoft.com/office/drawing/2014/main" id="{C11A2048-3822-42DD-9E7B-EE1E6CF09510}"/>
              </a:ext>
            </a:extLst>
          </p:cNvPr>
          <p:cNvGraphicFramePr/>
          <p:nvPr>
            <p:extLst>
              <p:ext uri="{D42A27DB-BD31-4B8C-83A1-F6EECF244321}">
                <p14:modId xmlns:p14="http://schemas.microsoft.com/office/powerpoint/2010/main" val="3736251956"/>
              </p:ext>
            </p:extLst>
          </p:nvPr>
        </p:nvGraphicFramePr>
        <p:xfrm>
          <a:off x="4575408" y="235273"/>
          <a:ext cx="2793534" cy="540375"/>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2" name="Slide Number Placeholder 1">
            <a:extLst>
              <a:ext uri="{FF2B5EF4-FFF2-40B4-BE49-F238E27FC236}">
                <a16:creationId xmlns:a16="http://schemas.microsoft.com/office/drawing/2014/main" id="{E6CFBDC5-F059-4E3F-8BD8-97EB727C3AE9}"/>
              </a:ext>
            </a:extLst>
          </p:cNvPr>
          <p:cNvSpPr>
            <a:spLocks noGrp="1"/>
          </p:cNvSpPr>
          <p:nvPr>
            <p:ph type="sldNum" sz="quarter" idx="12"/>
          </p:nvPr>
        </p:nvSpPr>
        <p:spPr>
          <a:xfrm>
            <a:off x="11276011" y="6440164"/>
            <a:ext cx="764215" cy="365125"/>
          </a:xfrm>
        </p:spPr>
        <p:txBody>
          <a:bodyPr/>
          <a:lstStyle/>
          <a:p>
            <a:fld id="{1A4A66E0-DBA7-E545-B202-33DFE83EAD10}" type="slidenum">
              <a:rPr lang="x-none" smtClean="0"/>
              <a:t>4</a:t>
            </a:fld>
            <a:endParaRPr lang="x-none" dirty="0"/>
          </a:p>
        </p:txBody>
      </p:sp>
    </p:spTree>
    <p:extLst>
      <p:ext uri="{BB962C8B-B14F-4D97-AF65-F5344CB8AC3E}">
        <p14:creationId xmlns:p14="http://schemas.microsoft.com/office/powerpoint/2010/main" val="2508354296"/>
      </p:ext>
    </p:extLst>
  </p:cSld>
  <p:clrMapOvr>
    <a:masterClrMapping/>
  </p:clrMapOvr>
  <mc:AlternateContent xmlns:mc="http://schemas.openxmlformats.org/markup-compatibility/2006" xmlns:p14="http://schemas.microsoft.com/office/powerpoint/2010/main">
    <mc:Choice Requires="p14">
      <p:transition spd="slow" p14:dur="2000" advTm="6139"/>
    </mc:Choice>
    <mc:Fallback xmlns="">
      <p:transition spd="slow" advTm="6139"/>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5" name="Lagos-Logo.jpg">
            <a:extLst>
              <a:ext uri="{FF2B5EF4-FFF2-40B4-BE49-F238E27FC236}">
                <a16:creationId xmlns:a16="http://schemas.microsoft.com/office/drawing/2014/main" id="{4B1AB002-6D7F-49AE-8122-7F649023789B}"/>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541AD9CF-FDB0-49DA-9B6D-F115476AD93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aphicFrame>
        <p:nvGraphicFramePr>
          <p:cNvPr id="2" name="Diagram 1">
            <a:extLst>
              <a:ext uri="{FF2B5EF4-FFF2-40B4-BE49-F238E27FC236}">
                <a16:creationId xmlns:a16="http://schemas.microsoft.com/office/drawing/2014/main" id="{3BCFAC18-65D3-4DEB-9B93-7419ECDA0DF6}"/>
              </a:ext>
            </a:extLst>
          </p:cNvPr>
          <p:cNvGraphicFramePr/>
          <p:nvPr>
            <p:extLst>
              <p:ext uri="{D42A27DB-BD31-4B8C-83A1-F6EECF244321}">
                <p14:modId xmlns:p14="http://schemas.microsoft.com/office/powerpoint/2010/main" val="3755573902"/>
              </p:ext>
            </p:extLst>
          </p:nvPr>
        </p:nvGraphicFramePr>
        <p:xfrm>
          <a:off x="-1157681" y="596839"/>
          <a:ext cx="14568881" cy="61219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1" name="Diagram 10">
            <a:extLst>
              <a:ext uri="{FF2B5EF4-FFF2-40B4-BE49-F238E27FC236}">
                <a16:creationId xmlns:a16="http://schemas.microsoft.com/office/drawing/2014/main" id="{5A85E239-6CE2-4291-A18C-C8659592979A}"/>
              </a:ext>
            </a:extLst>
          </p:cNvPr>
          <p:cNvGraphicFramePr/>
          <p:nvPr>
            <p:extLst>
              <p:ext uri="{D42A27DB-BD31-4B8C-83A1-F6EECF244321}">
                <p14:modId xmlns:p14="http://schemas.microsoft.com/office/powerpoint/2010/main" val="1842999030"/>
              </p:ext>
            </p:extLst>
          </p:nvPr>
        </p:nvGraphicFramePr>
        <p:xfrm>
          <a:off x="4868120" y="45118"/>
          <a:ext cx="2455759" cy="47972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3" name="Slide Number Placeholder 2">
            <a:extLst>
              <a:ext uri="{FF2B5EF4-FFF2-40B4-BE49-F238E27FC236}">
                <a16:creationId xmlns:a16="http://schemas.microsoft.com/office/drawing/2014/main" id="{BA8ADBA7-19B0-45A5-95AA-8E9E2837036C}"/>
              </a:ext>
            </a:extLst>
          </p:cNvPr>
          <p:cNvSpPr>
            <a:spLocks noGrp="1"/>
          </p:cNvSpPr>
          <p:nvPr>
            <p:ph type="sldNum" sz="quarter" idx="12"/>
          </p:nvPr>
        </p:nvSpPr>
        <p:spPr>
          <a:xfrm>
            <a:off x="11388559" y="6388705"/>
            <a:ext cx="764215" cy="365125"/>
          </a:xfrm>
        </p:spPr>
        <p:txBody>
          <a:bodyPr/>
          <a:lstStyle/>
          <a:p>
            <a:fld id="{1A4A66E0-DBA7-E545-B202-33DFE83EAD10}" type="slidenum">
              <a:rPr lang="x-none" smtClean="0"/>
              <a:t>5</a:t>
            </a:fld>
            <a:endParaRPr lang="x-none" dirty="0"/>
          </a:p>
        </p:txBody>
      </p:sp>
    </p:spTree>
    <p:extLst>
      <p:ext uri="{BB962C8B-B14F-4D97-AF65-F5344CB8AC3E}">
        <p14:creationId xmlns:p14="http://schemas.microsoft.com/office/powerpoint/2010/main" val="1843343559"/>
      </p:ext>
    </p:extLst>
  </p:cSld>
  <p:clrMapOvr>
    <a:masterClrMapping/>
  </p:clrMapOvr>
  <mc:AlternateContent xmlns:mc="http://schemas.openxmlformats.org/markup-compatibility/2006" xmlns:p14="http://schemas.microsoft.com/office/powerpoint/2010/main">
    <mc:Choice Requires="p14">
      <p:transition spd="slow" p14:dur="2000" advTm="5819"/>
    </mc:Choice>
    <mc:Fallback xmlns="">
      <p:transition spd="slow" advTm="5819"/>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EC83DE3-F4F1-EF45-A622-792CAD6B91D5}"/>
              </a:ext>
            </a:extLst>
          </p:cNvPr>
          <p:cNvSpPr txBox="1"/>
          <p:nvPr/>
        </p:nvSpPr>
        <p:spPr>
          <a:xfrm>
            <a:off x="6341728" y="4626263"/>
            <a:ext cx="5552701" cy="15696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marL="285750" indent="-285750" algn="just" defTabSz="457200">
              <a:buFont typeface="Arial" panose="020B0604020202020204" pitchFamily="34" charset="0"/>
              <a:buChar char="•"/>
              <a:defRPr/>
            </a:pPr>
            <a:r>
              <a:rPr lang="en-US" sz="1600" dirty="0">
                <a:solidFill>
                  <a:prstClr val="black"/>
                </a:solidFill>
                <a:latin typeface="Cambria" panose="02040503050406030204" pitchFamily="18" charset="0"/>
                <a:ea typeface="Cambria" panose="02040503050406030204" pitchFamily="18" charset="0"/>
              </a:rPr>
              <a:t>A questionnaire was designed and categorized into offline and online groups. </a:t>
            </a:r>
          </a:p>
          <a:p>
            <a:pPr marL="285750" indent="-285750" algn="just" defTabSz="457200">
              <a:buFont typeface="Arial" panose="020B0604020202020204" pitchFamily="34" charset="0"/>
              <a:buChar char="•"/>
              <a:defRPr/>
            </a:pPr>
            <a:r>
              <a:rPr lang="en-US" sz="1600" dirty="0">
                <a:solidFill>
                  <a:prstClr val="black"/>
                </a:solidFill>
                <a:latin typeface="Cambria" panose="02040503050406030204" pitchFamily="18" charset="0"/>
                <a:ea typeface="Cambria" panose="02040503050406030204" pitchFamily="18" charset="0"/>
              </a:rPr>
              <a:t>Five (5) teams covered 5 clustered locations closest to the flyover bridge. </a:t>
            </a:r>
          </a:p>
          <a:p>
            <a:pPr marL="285750" indent="-285750" algn="just" defTabSz="457200">
              <a:buFont typeface="Arial" panose="020B0604020202020204" pitchFamily="34" charset="0"/>
              <a:buChar char="•"/>
              <a:defRPr/>
            </a:pPr>
            <a:r>
              <a:rPr lang="en-US" sz="1600" dirty="0">
                <a:solidFill>
                  <a:prstClr val="black"/>
                </a:solidFill>
                <a:latin typeface="Cambria" panose="02040503050406030204" pitchFamily="18" charset="0"/>
                <a:ea typeface="Cambria" panose="02040503050406030204" pitchFamily="18" charset="0"/>
              </a:rPr>
              <a:t>There was morning, afternoon and evening coverage for a period of two (2) weeks.</a:t>
            </a:r>
          </a:p>
        </p:txBody>
      </p:sp>
      <p:graphicFrame>
        <p:nvGraphicFramePr>
          <p:cNvPr id="4" name="Diagram 3">
            <a:extLst>
              <a:ext uri="{FF2B5EF4-FFF2-40B4-BE49-F238E27FC236}">
                <a16:creationId xmlns:a16="http://schemas.microsoft.com/office/drawing/2014/main" id="{6872F09A-5D6B-4EF2-8DB8-14D882F62C67}"/>
              </a:ext>
            </a:extLst>
          </p:cNvPr>
          <p:cNvGraphicFramePr/>
          <p:nvPr>
            <p:extLst>
              <p:ext uri="{D42A27DB-BD31-4B8C-83A1-F6EECF244321}">
                <p14:modId xmlns:p14="http://schemas.microsoft.com/office/powerpoint/2010/main" val="219232540"/>
              </p:ext>
            </p:extLst>
          </p:nvPr>
        </p:nvGraphicFramePr>
        <p:xfrm>
          <a:off x="1" y="3002326"/>
          <a:ext cx="5948937" cy="9144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Lagos-Logo.jpg">
            <a:extLst>
              <a:ext uri="{FF2B5EF4-FFF2-40B4-BE49-F238E27FC236}">
                <a16:creationId xmlns:a16="http://schemas.microsoft.com/office/drawing/2014/main" id="{232A71D6-8D27-4C01-B3F4-8614687CC566}"/>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E441EB7A-46F4-4BDD-BEB9-9036D3E600F3}"/>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pic>
        <p:nvPicPr>
          <p:cNvPr id="17" name="Graphic 16" descr="Telescope outline">
            <a:extLst>
              <a:ext uri="{FF2B5EF4-FFF2-40B4-BE49-F238E27FC236}">
                <a16:creationId xmlns:a16="http://schemas.microsoft.com/office/drawing/2014/main" id="{7BEB69B3-61A4-4B12-88C9-EC6C58D620E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3083247" y="358514"/>
            <a:ext cx="551811" cy="551812"/>
          </a:xfrm>
          <a:prstGeom prst="rect">
            <a:avLst/>
          </a:prstGeom>
          <a:effectLst>
            <a:glow rad="228600">
              <a:schemeClr val="accent1">
                <a:satMod val="175000"/>
                <a:alpha val="40000"/>
              </a:schemeClr>
            </a:glow>
          </a:effectLst>
        </p:spPr>
      </p:pic>
      <p:cxnSp>
        <p:nvCxnSpPr>
          <p:cNvPr id="19" name="Straight Connector 18">
            <a:extLst>
              <a:ext uri="{FF2B5EF4-FFF2-40B4-BE49-F238E27FC236}">
                <a16:creationId xmlns:a16="http://schemas.microsoft.com/office/drawing/2014/main" id="{61557042-6433-4F58-A852-BEB9CBEA0F54}"/>
              </a:ext>
            </a:extLst>
          </p:cNvPr>
          <p:cNvCxnSpPr/>
          <p:nvPr/>
        </p:nvCxnSpPr>
        <p:spPr>
          <a:xfrm>
            <a:off x="6190487" y="69683"/>
            <a:ext cx="0" cy="2738896"/>
          </a:xfrm>
          <a:prstGeom prst="line">
            <a:avLst/>
          </a:prstGeom>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a16="http://schemas.microsoft.com/office/drawing/2014/main" id="{4DAF07F4-1841-4D48-ABCD-3C5A4F2B3790}"/>
              </a:ext>
            </a:extLst>
          </p:cNvPr>
          <p:cNvSpPr txBox="1"/>
          <p:nvPr/>
        </p:nvSpPr>
        <p:spPr>
          <a:xfrm>
            <a:off x="891029" y="1021319"/>
            <a:ext cx="5110485" cy="1569660"/>
          </a:xfrm>
          <a:prstGeom prst="rect">
            <a:avLst/>
          </a:prstGeom>
          <a:noFill/>
        </p:spPr>
        <p:txBody>
          <a:bodyPr wrap="square">
            <a:spAutoFit/>
          </a:bodyPr>
          <a:lstStyle/>
          <a:p>
            <a:pPr marL="285750" marR="0" lvl="0" indent="-285750"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uLnTx/>
                <a:uFillTx/>
                <a:latin typeface="Cambria" panose="02040503050406030204" pitchFamily="18" charset="0"/>
                <a:ea typeface="Cambria" panose="02040503050406030204" pitchFamily="18" charset="0"/>
              </a:rPr>
              <a:t>MEPB through MED which is statutorily saddled with the responsibility of evaluating State Government, programmes and projects interventions on the citizen, c</a:t>
            </a:r>
            <a:r>
              <a:rPr lang="en-US" sz="1600" dirty="0" err="1">
                <a:solidFill>
                  <a:prstClr val="black"/>
                </a:solidFill>
                <a:latin typeface="Cambria" panose="02040503050406030204" pitchFamily="18" charset="0"/>
                <a:ea typeface="Cambria" panose="02040503050406030204" pitchFamily="18" charset="0"/>
              </a:rPr>
              <a:t>onducted</a:t>
            </a:r>
            <a:r>
              <a:rPr kumimoji="0" lang="en-US" sz="1600" b="0" i="0" u="none" strike="noStrike" kern="1200" cap="none" spc="0" normalizeH="0" baseline="0" noProof="0" dirty="0">
                <a:ln>
                  <a:noFill/>
                </a:ln>
                <a:solidFill>
                  <a:prstClr val="black"/>
                </a:solidFill>
                <a:uLnTx/>
                <a:uFillTx/>
                <a:latin typeface="Cambria" panose="02040503050406030204" pitchFamily="18" charset="0"/>
                <a:ea typeface="Cambria" panose="02040503050406030204" pitchFamily="18" charset="0"/>
              </a:rPr>
              <a:t> an immediate</a:t>
            </a:r>
            <a:r>
              <a:rPr kumimoji="0" lang="en-US" sz="1600" b="0" i="0" u="none" strike="noStrike" kern="1200" cap="none" spc="0" normalizeH="0" noProof="0" dirty="0">
                <a:ln>
                  <a:noFill/>
                </a:ln>
                <a:solidFill>
                  <a:prstClr val="black"/>
                </a:solidFill>
                <a:uLnTx/>
                <a:uFillTx/>
                <a:latin typeface="Cambria" panose="02040503050406030204" pitchFamily="18" charset="0"/>
                <a:ea typeface="Cambria" panose="02040503050406030204" pitchFamily="18" charset="0"/>
              </a:rPr>
              <a:t> </a:t>
            </a:r>
            <a:r>
              <a:rPr kumimoji="0" lang="en-US" sz="1600" b="0" i="0" u="none" strike="noStrike" kern="1200" cap="none" spc="0" normalizeH="0" baseline="0" noProof="0" dirty="0">
                <a:ln>
                  <a:noFill/>
                </a:ln>
                <a:solidFill>
                  <a:prstClr val="black"/>
                </a:solidFill>
                <a:uLnTx/>
                <a:uFillTx/>
                <a:latin typeface="Cambria" panose="02040503050406030204" pitchFamily="18" charset="0"/>
                <a:ea typeface="Cambria" panose="02040503050406030204" pitchFamily="18" charset="0"/>
              </a:rPr>
              <a:t>impact assessment study on the newly constructed flyover bridge in Agege Pen Cinema area of Lagos.</a:t>
            </a:r>
            <a:endParaRPr kumimoji="0" lang="en-US" sz="1600" b="0" i="0" u="none" strike="noStrike" kern="1200" cap="none" spc="0" normalizeH="0" baseline="0" noProof="0" dirty="0">
              <a:ln>
                <a:noFill/>
              </a:ln>
              <a:solidFill>
                <a:srgbClr val="FF0000"/>
              </a:solidFill>
              <a:uLnTx/>
              <a:uFillTx/>
              <a:latin typeface="Cambria" panose="02040503050406030204" pitchFamily="18" charset="0"/>
              <a:ea typeface="Cambria" panose="02040503050406030204" pitchFamily="18" charset="0"/>
            </a:endParaRPr>
          </a:p>
        </p:txBody>
      </p:sp>
      <p:pic>
        <p:nvPicPr>
          <p:cNvPr id="23" name="Graphic 22" descr="Rocket outline">
            <a:extLst>
              <a:ext uri="{FF2B5EF4-FFF2-40B4-BE49-F238E27FC236}">
                <a16:creationId xmlns:a16="http://schemas.microsoft.com/office/drawing/2014/main" id="{8E7C5A8E-1888-4D5E-9716-2D4C7A276ABD}"/>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9762573" y="354462"/>
            <a:ext cx="550800" cy="550800"/>
          </a:xfrm>
          <a:prstGeom prst="rect">
            <a:avLst/>
          </a:prstGeom>
          <a:effectLst>
            <a:glow rad="228600">
              <a:schemeClr val="accent1">
                <a:satMod val="175000"/>
                <a:alpha val="40000"/>
              </a:schemeClr>
            </a:glow>
          </a:effectLst>
        </p:spPr>
      </p:pic>
      <p:sp>
        <p:nvSpPr>
          <p:cNvPr id="28" name="TextBox 27">
            <a:extLst>
              <a:ext uri="{FF2B5EF4-FFF2-40B4-BE49-F238E27FC236}">
                <a16:creationId xmlns:a16="http://schemas.microsoft.com/office/drawing/2014/main" id="{1FB0061F-918C-4A58-B126-36A5E95CDD24}"/>
              </a:ext>
            </a:extLst>
          </p:cNvPr>
          <p:cNvSpPr txBox="1"/>
          <p:nvPr/>
        </p:nvSpPr>
        <p:spPr>
          <a:xfrm>
            <a:off x="878551" y="4599211"/>
            <a:ext cx="4961204" cy="1323439"/>
          </a:xfrm>
          <a:prstGeom prst="rect">
            <a:avLst/>
          </a:prstGeom>
          <a:noFill/>
        </p:spPr>
        <p:txBody>
          <a:bodyPr wrap="square">
            <a:spAutoFit/>
          </a:bodyPr>
          <a:lstStyle/>
          <a:p>
            <a:pPr marL="285750" indent="-285750">
              <a:buFont typeface="Arial" panose="020B0604020202020204" pitchFamily="34" charset="0"/>
              <a:buChar char="•"/>
            </a:pPr>
            <a:r>
              <a:rPr lang="en-US" sz="1600" dirty="0">
                <a:solidFill>
                  <a:prstClr val="black"/>
                </a:solidFill>
                <a:latin typeface="Cambria" panose="02040503050406030204" pitchFamily="18" charset="0"/>
                <a:ea typeface="Cambria" panose="02040503050406030204" pitchFamily="18" charset="0"/>
              </a:rPr>
              <a:t>The study captured feedback from citizens living and plying the corridor. </a:t>
            </a:r>
          </a:p>
          <a:p>
            <a:pPr marL="285750" indent="-285750">
              <a:buFont typeface="Arial" panose="020B0604020202020204" pitchFamily="34" charset="0"/>
              <a:buChar char="•"/>
            </a:pPr>
            <a:r>
              <a:rPr lang="en-US" sz="1600" dirty="0">
                <a:solidFill>
                  <a:prstClr val="black"/>
                </a:solidFill>
                <a:latin typeface="Cambria" panose="02040503050406030204" pitchFamily="18" charset="0"/>
                <a:ea typeface="Cambria" panose="02040503050406030204" pitchFamily="18" charset="0"/>
              </a:rPr>
              <a:t>A random sample size of </a:t>
            </a:r>
            <a:r>
              <a:rPr lang="en-US" sz="1600" b="1" dirty="0">
                <a:solidFill>
                  <a:prstClr val="black"/>
                </a:solidFill>
                <a:latin typeface="Cambria" panose="02040503050406030204" pitchFamily="18" charset="0"/>
                <a:ea typeface="Cambria" panose="02040503050406030204" pitchFamily="18" charset="0"/>
              </a:rPr>
              <a:t>376</a:t>
            </a:r>
            <a:r>
              <a:rPr lang="en-US" sz="1600" dirty="0">
                <a:solidFill>
                  <a:prstClr val="black"/>
                </a:solidFill>
                <a:latin typeface="Cambria" panose="02040503050406030204" pitchFamily="18" charset="0"/>
                <a:ea typeface="Cambria" panose="02040503050406030204" pitchFamily="18" charset="0"/>
              </a:rPr>
              <a:t> was selected to serve a good representative of the population under study.</a:t>
            </a:r>
            <a:endParaRPr lang="x-none" sz="1600" dirty="0"/>
          </a:p>
        </p:txBody>
      </p:sp>
      <p:pic>
        <p:nvPicPr>
          <p:cNvPr id="30" name="Graphic 29" descr="Desk outline">
            <a:extLst>
              <a:ext uri="{FF2B5EF4-FFF2-40B4-BE49-F238E27FC236}">
                <a16:creationId xmlns:a16="http://schemas.microsoft.com/office/drawing/2014/main" id="{E6357700-6EF4-43ED-AE39-391FDB3FE8D2}"/>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xmlns="" r:embed="rId15"/>
              </a:ext>
            </a:extLst>
          </a:blip>
          <a:stretch>
            <a:fillRect/>
          </a:stretch>
        </p:blipFill>
        <p:spPr>
          <a:xfrm>
            <a:off x="3038951" y="3429000"/>
            <a:ext cx="550800" cy="550800"/>
          </a:xfrm>
          <a:prstGeom prst="rect">
            <a:avLst/>
          </a:prstGeom>
          <a:effectLst>
            <a:glow rad="228600">
              <a:schemeClr val="accent1">
                <a:satMod val="175000"/>
                <a:alpha val="40000"/>
              </a:schemeClr>
            </a:glow>
          </a:effectLst>
        </p:spPr>
      </p:pic>
      <p:cxnSp>
        <p:nvCxnSpPr>
          <p:cNvPr id="31" name="Straight Connector 30">
            <a:extLst>
              <a:ext uri="{FF2B5EF4-FFF2-40B4-BE49-F238E27FC236}">
                <a16:creationId xmlns:a16="http://schemas.microsoft.com/office/drawing/2014/main" id="{789D311E-120A-4AA5-B994-31C78B33F2DC}"/>
              </a:ext>
            </a:extLst>
          </p:cNvPr>
          <p:cNvCxnSpPr/>
          <p:nvPr/>
        </p:nvCxnSpPr>
        <p:spPr>
          <a:xfrm>
            <a:off x="6190487" y="3739548"/>
            <a:ext cx="0" cy="2738896"/>
          </a:xfrm>
          <a:prstGeom prst="line">
            <a:avLst/>
          </a:prstGeom>
        </p:spPr>
        <p:style>
          <a:lnRef idx="1">
            <a:schemeClr val="dk1"/>
          </a:lnRef>
          <a:fillRef idx="0">
            <a:schemeClr val="dk1"/>
          </a:fillRef>
          <a:effectRef idx="0">
            <a:schemeClr val="dk1"/>
          </a:effectRef>
          <a:fontRef idx="minor">
            <a:schemeClr val="tx1"/>
          </a:fontRef>
        </p:style>
      </p:cxnSp>
      <p:sp>
        <p:nvSpPr>
          <p:cNvPr id="34" name="Oval 33">
            <a:extLst>
              <a:ext uri="{FF2B5EF4-FFF2-40B4-BE49-F238E27FC236}">
                <a16:creationId xmlns:a16="http://schemas.microsoft.com/office/drawing/2014/main" id="{4DE68FF5-E32B-4610-849A-E653D428DED4}"/>
              </a:ext>
            </a:extLst>
          </p:cNvPr>
          <p:cNvSpPr/>
          <p:nvPr/>
        </p:nvSpPr>
        <p:spPr>
          <a:xfrm>
            <a:off x="4407408" y="2613938"/>
            <a:ext cx="3566159" cy="1700923"/>
          </a:xfrm>
          <a:prstGeom prst="ellipse">
            <a:avLst/>
          </a:prstGeom>
          <a:solidFill>
            <a:schemeClr val="accent1">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35" name="TextBox 34">
            <a:extLst>
              <a:ext uri="{FF2B5EF4-FFF2-40B4-BE49-F238E27FC236}">
                <a16:creationId xmlns:a16="http://schemas.microsoft.com/office/drawing/2014/main" id="{D3F68515-8568-434E-94FE-DE78F9C593FD}"/>
              </a:ext>
            </a:extLst>
          </p:cNvPr>
          <p:cNvSpPr txBox="1"/>
          <p:nvPr/>
        </p:nvSpPr>
        <p:spPr>
          <a:xfrm>
            <a:off x="4023421" y="2832724"/>
            <a:ext cx="4221748" cy="1246495"/>
          </a:xfrm>
          <a:prstGeom prst="rect">
            <a:avLst/>
          </a:prstGeom>
          <a:noFill/>
        </p:spPr>
        <p:txBody>
          <a:bodyPr wrap="square">
            <a:spAutoFit/>
          </a:bodyPr>
          <a:lstStyle/>
          <a:p>
            <a:pPr lvl="0" algn="ctr" defTabSz="457200">
              <a:defRPr/>
            </a:pPr>
            <a:endParaRPr lang="en-US" sz="1200" b="1" dirty="0">
              <a:solidFill>
                <a:prstClr val="black"/>
              </a:solidFill>
              <a:latin typeface="Cambria" panose="02040503050406030204" pitchFamily="18" charset="0"/>
              <a:ea typeface="Cambria" panose="02040503050406030204" pitchFamily="18" charset="0"/>
            </a:endParaRPr>
          </a:p>
          <a:p>
            <a:pPr lvl="0" algn="ctr" defTabSz="457200">
              <a:defRPr/>
            </a:pPr>
            <a:r>
              <a:rPr lang="en-US" sz="1100" b="1" u="sng" dirty="0">
                <a:solidFill>
                  <a:prstClr val="black"/>
                </a:solidFill>
                <a:latin typeface="Cambria" panose="02040503050406030204" pitchFamily="18" charset="0"/>
                <a:ea typeface="Cambria" panose="02040503050406030204" pitchFamily="18" charset="0"/>
              </a:rPr>
              <a:t>The 5 study areas:</a:t>
            </a:r>
          </a:p>
          <a:p>
            <a:pPr marL="285750" lvl="0" indent="-285750" algn="ctr" defTabSz="457200">
              <a:buFont typeface="Wingdings" panose="05000000000000000000" pitchFamily="2" charset="2"/>
              <a:buChar char="ü"/>
              <a:defRPr/>
            </a:pPr>
            <a:r>
              <a:rPr lang="en-US" sz="1050" dirty="0">
                <a:solidFill>
                  <a:prstClr val="black"/>
                </a:solidFill>
                <a:latin typeface="Cambria" panose="02040503050406030204" pitchFamily="18" charset="0"/>
                <a:ea typeface="Cambria" panose="02040503050406030204" pitchFamily="18" charset="0"/>
              </a:rPr>
              <a:t>Iju Road off Iju Garage/Boluke Pharmacy, </a:t>
            </a:r>
          </a:p>
          <a:p>
            <a:pPr marL="285750" lvl="0" indent="-285750" algn="ctr" defTabSz="457200">
              <a:buFont typeface="Wingdings" panose="05000000000000000000" pitchFamily="2" charset="2"/>
              <a:buChar char="ü"/>
              <a:defRPr/>
            </a:pPr>
            <a:r>
              <a:rPr lang="en-US" sz="1050" dirty="0">
                <a:solidFill>
                  <a:prstClr val="black"/>
                </a:solidFill>
                <a:latin typeface="Cambria" panose="02040503050406030204" pitchFamily="18" charset="0"/>
                <a:ea typeface="Cambria" panose="02040503050406030204" pitchFamily="18" charset="0"/>
              </a:rPr>
              <a:t>Pen Cinema Under Bridge towards Mosalasi Alhaja, </a:t>
            </a:r>
          </a:p>
          <a:p>
            <a:pPr marL="285750" lvl="0" indent="-285750" algn="ctr" defTabSz="457200">
              <a:buFont typeface="Wingdings" panose="05000000000000000000" pitchFamily="2" charset="2"/>
              <a:buChar char="ü"/>
              <a:defRPr/>
            </a:pPr>
            <a:r>
              <a:rPr lang="en-US" sz="1050" dirty="0">
                <a:solidFill>
                  <a:prstClr val="black"/>
                </a:solidFill>
                <a:latin typeface="Cambria" panose="02040503050406030204" pitchFamily="18" charset="0"/>
                <a:ea typeface="Cambria" panose="02040503050406030204" pitchFamily="18" charset="0"/>
              </a:rPr>
              <a:t>Railway Police Station/Old NITEL/Abattoir Road, </a:t>
            </a:r>
          </a:p>
          <a:p>
            <a:pPr marL="285750" lvl="0" indent="-285750" algn="ctr" defTabSz="457200">
              <a:buFont typeface="Wingdings" panose="05000000000000000000" pitchFamily="2" charset="2"/>
              <a:buChar char="ü"/>
              <a:defRPr/>
            </a:pPr>
            <a:r>
              <a:rPr lang="en-US" sz="1050" dirty="0">
                <a:solidFill>
                  <a:prstClr val="black"/>
                </a:solidFill>
                <a:latin typeface="Cambria" panose="02040503050406030204" pitchFamily="18" charset="0"/>
                <a:ea typeface="Cambria" panose="02040503050406030204" pitchFamily="18" charset="0"/>
              </a:rPr>
              <a:t>Ijaiye Estate Entrance along Oba Ogunji, and </a:t>
            </a:r>
          </a:p>
          <a:p>
            <a:pPr marL="285750" lvl="0" indent="-285750" algn="ctr" defTabSz="457200">
              <a:buFont typeface="Wingdings" panose="05000000000000000000" pitchFamily="2" charset="2"/>
              <a:buChar char="ü"/>
              <a:defRPr/>
            </a:pPr>
            <a:r>
              <a:rPr lang="en-US" sz="1050" dirty="0">
                <a:solidFill>
                  <a:prstClr val="black"/>
                </a:solidFill>
                <a:latin typeface="Cambria" panose="02040503050406030204" pitchFamily="18" charset="0"/>
                <a:ea typeface="Cambria" panose="02040503050406030204" pitchFamily="18" charset="0"/>
              </a:rPr>
              <a:t>Oke-Koto/Agunbiade/Iyana Ipaja Road </a:t>
            </a:r>
          </a:p>
        </p:txBody>
      </p:sp>
      <p:pic>
        <p:nvPicPr>
          <p:cNvPr id="37" name="Graphic 36" descr="Map with pin outline">
            <a:extLst>
              <a:ext uri="{FF2B5EF4-FFF2-40B4-BE49-F238E27FC236}">
                <a16:creationId xmlns:a16="http://schemas.microsoft.com/office/drawing/2014/main" id="{32617B6F-D4C1-4855-A1B0-6A02561E8469}"/>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xmlns="" r:embed="rId17"/>
              </a:ext>
            </a:extLst>
          </a:blip>
          <a:stretch>
            <a:fillRect/>
          </a:stretch>
        </p:blipFill>
        <p:spPr>
          <a:xfrm>
            <a:off x="5916826" y="2572184"/>
            <a:ext cx="547322" cy="547322"/>
          </a:xfrm>
          <a:prstGeom prst="rect">
            <a:avLst/>
          </a:prstGeom>
          <a:effectLst>
            <a:glow rad="228600">
              <a:schemeClr val="accent1">
                <a:satMod val="175000"/>
                <a:alpha val="40000"/>
              </a:schemeClr>
            </a:glow>
          </a:effectLst>
        </p:spPr>
      </p:pic>
      <p:sp>
        <p:nvSpPr>
          <p:cNvPr id="2" name="TextBox 1">
            <a:extLst>
              <a:ext uri="{FF2B5EF4-FFF2-40B4-BE49-F238E27FC236}">
                <a16:creationId xmlns:a16="http://schemas.microsoft.com/office/drawing/2014/main" id="{219CB5BD-5858-454D-BF49-78C05331AB84}"/>
              </a:ext>
            </a:extLst>
          </p:cNvPr>
          <p:cNvSpPr txBox="1"/>
          <p:nvPr/>
        </p:nvSpPr>
        <p:spPr>
          <a:xfrm>
            <a:off x="6338453" y="1030777"/>
            <a:ext cx="5552700" cy="1569660"/>
          </a:xfrm>
          <a:prstGeom prst="rect">
            <a:avLst/>
          </a:prstGeom>
          <a:noFill/>
        </p:spPr>
        <p:txBody>
          <a:bodyPr wrap="square" rtlCol="0">
            <a:spAutoFit/>
          </a:bodyPr>
          <a:lstStyle/>
          <a:p>
            <a:pPr marL="285750" indent="-285750" algn="just">
              <a:buFont typeface="Arial" panose="020B0604020202020204" pitchFamily="34" charset="0"/>
              <a:buChar char="•"/>
            </a:pPr>
            <a:r>
              <a:rPr lang="en-US" sz="1600" dirty="0">
                <a:latin typeface="Cambria" panose="02040503050406030204" pitchFamily="18" charset="0"/>
                <a:ea typeface="Cambria" panose="02040503050406030204" pitchFamily="18" charset="0"/>
              </a:rPr>
              <a:t>The purpose of this evaluation exercise was to assess the immediate impact of the newly installed Agege Pen Cinema flyover bridge on the citizenry and serve as feedback to the Government on where we are, what to be done and how it can be more impactful.</a:t>
            </a:r>
          </a:p>
          <a:p>
            <a:pPr marL="285750" indent="-285750">
              <a:buFont typeface="Arial" panose="020B0604020202020204" pitchFamily="34" charset="0"/>
              <a:buChar char="•"/>
            </a:pPr>
            <a:endParaRPr lang="x-none" sz="1600" dirty="0"/>
          </a:p>
        </p:txBody>
      </p:sp>
      <p:sp>
        <p:nvSpPr>
          <p:cNvPr id="3" name="TextBox 2">
            <a:extLst>
              <a:ext uri="{FF2B5EF4-FFF2-40B4-BE49-F238E27FC236}">
                <a16:creationId xmlns:a16="http://schemas.microsoft.com/office/drawing/2014/main" id="{080671B0-24C6-4C1C-94F0-58788392EE5E}"/>
              </a:ext>
            </a:extLst>
          </p:cNvPr>
          <p:cNvSpPr txBox="1"/>
          <p:nvPr/>
        </p:nvSpPr>
        <p:spPr>
          <a:xfrm>
            <a:off x="8406875" y="464574"/>
            <a:ext cx="1069716" cy="369332"/>
          </a:xfrm>
          <a:prstGeom prst="rect">
            <a:avLst/>
          </a:prstGeom>
          <a:solidFill>
            <a:srgbClr val="FFC000"/>
          </a:solidFill>
          <a:effectLst>
            <a:glow rad="63500">
              <a:schemeClr val="accent1">
                <a:satMod val="175000"/>
                <a:alpha val="40000"/>
              </a:schemeClr>
            </a:glow>
          </a:effectLst>
          <a:scene3d>
            <a:camera prst="orthographicFront">
              <a:rot lat="0" lon="0" rev="0"/>
            </a:camera>
            <a:lightRig rig="brightRoom" dir="tl">
              <a:rot lat="0" lon="0" rev="1800000"/>
            </a:lightRig>
          </a:scene3d>
        </p:spPr>
        <p:style>
          <a:lnRef idx="0">
            <a:schemeClr val="accent2"/>
          </a:lnRef>
          <a:fillRef idx="3">
            <a:schemeClr val="accent2"/>
          </a:fillRef>
          <a:effectRef idx="3">
            <a:schemeClr val="accent2"/>
          </a:effectRef>
          <a:fontRef idx="minor">
            <a:schemeClr val="lt1"/>
          </a:fontRef>
        </p:style>
        <p:txBody>
          <a:bodyPr wrap="none" rtlCol="0">
            <a:spAutoFit/>
          </a:bodyPr>
          <a:lstStyle/>
          <a:p>
            <a:r>
              <a:rPr lang="en-US" dirty="0">
                <a:solidFill>
                  <a:schemeClr val="tx1"/>
                </a:solidFill>
              </a:rPr>
              <a:t>Objective</a:t>
            </a:r>
            <a:endParaRPr lang="x-none" dirty="0">
              <a:solidFill>
                <a:schemeClr val="tx1"/>
              </a:solidFill>
            </a:endParaRPr>
          </a:p>
        </p:txBody>
      </p:sp>
      <p:pic>
        <p:nvPicPr>
          <p:cNvPr id="11" name="Picture 10" descr="Shape&#10;&#10;Description automatically generated with medium confidence">
            <a:extLst>
              <a:ext uri="{FF2B5EF4-FFF2-40B4-BE49-F238E27FC236}">
                <a16:creationId xmlns:a16="http://schemas.microsoft.com/office/drawing/2014/main" id="{29D8322C-8598-42FA-A3FE-91943BED9257}"/>
              </a:ext>
            </a:extLst>
          </p:cNvPr>
          <p:cNvPicPr>
            <a:picLocks noChangeAspect="1"/>
          </p:cNvPicPr>
          <p:nvPr/>
        </p:nvPicPr>
        <p:blipFill>
          <a:blip r:embed="rId18" cstate="print">
            <a:extLst>
              <a:ext uri="{BEBA8EAE-BF5A-486C-A8C5-ECC9F3942E4B}">
                <a14:imgProps xmlns:a14="http://schemas.microsoft.com/office/drawing/2010/main">
                  <a14:imgLayer r:embed="rId19">
                    <a14:imgEffect>
                      <a14:artisticPencilSketch/>
                    </a14:imgEffect>
                  </a14:imgLayer>
                </a14:imgProps>
              </a:ext>
              <a:ext uri="{28A0092B-C50C-407E-A947-70E740481C1C}">
                <a14:useLocalDpi xmlns:a14="http://schemas.microsoft.com/office/drawing/2010/main" val="0"/>
              </a:ext>
            </a:extLst>
          </a:blip>
          <a:stretch>
            <a:fillRect/>
          </a:stretch>
        </p:blipFill>
        <p:spPr>
          <a:xfrm>
            <a:off x="9591525" y="3526541"/>
            <a:ext cx="446448" cy="550800"/>
          </a:xfrm>
          <a:prstGeom prst="rect">
            <a:avLst/>
          </a:prstGeom>
          <a:effectLst>
            <a:glow rad="127000">
              <a:srgbClr val="D1E0FF"/>
            </a:glow>
          </a:effectLst>
        </p:spPr>
      </p:pic>
      <p:sp>
        <p:nvSpPr>
          <p:cNvPr id="9" name="Slide Number Placeholder 8">
            <a:extLst>
              <a:ext uri="{FF2B5EF4-FFF2-40B4-BE49-F238E27FC236}">
                <a16:creationId xmlns:a16="http://schemas.microsoft.com/office/drawing/2014/main" id="{3C8700CD-FAF1-4427-9B7A-1DDE8026FA28}"/>
              </a:ext>
            </a:extLst>
          </p:cNvPr>
          <p:cNvSpPr>
            <a:spLocks noGrp="1"/>
          </p:cNvSpPr>
          <p:nvPr>
            <p:ph type="sldNum" sz="quarter" idx="12"/>
          </p:nvPr>
        </p:nvSpPr>
        <p:spPr>
          <a:xfrm>
            <a:off x="11388559" y="6377842"/>
            <a:ext cx="764215" cy="365125"/>
          </a:xfrm>
        </p:spPr>
        <p:txBody>
          <a:bodyPr/>
          <a:lstStyle/>
          <a:p>
            <a:fld id="{1A4A66E0-DBA7-E545-B202-33DFE83EAD10}" type="slidenum">
              <a:rPr lang="x-none" smtClean="0"/>
              <a:t>6</a:t>
            </a:fld>
            <a:endParaRPr lang="x-none" dirty="0"/>
          </a:p>
        </p:txBody>
      </p:sp>
    </p:spTree>
    <p:extLst>
      <p:ext uri="{BB962C8B-B14F-4D97-AF65-F5344CB8AC3E}">
        <p14:creationId xmlns:p14="http://schemas.microsoft.com/office/powerpoint/2010/main" val="1991946329"/>
      </p:ext>
    </p:extLst>
  </p:cSld>
  <p:clrMapOvr>
    <a:masterClrMapping/>
  </p:clrMapOvr>
  <mc:AlternateContent xmlns:mc="http://schemas.openxmlformats.org/markup-compatibility/2006" xmlns:p14="http://schemas.microsoft.com/office/powerpoint/2010/main">
    <mc:Choice Requires="p14">
      <p:transition spd="slow" p14:dur="2000" advTm="2418"/>
    </mc:Choice>
    <mc:Fallback xmlns="">
      <p:transition spd="slow" advTm="2418"/>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 name="Partial Circle 82">
            <a:extLst>
              <a:ext uri="{FF2B5EF4-FFF2-40B4-BE49-F238E27FC236}">
                <a16:creationId xmlns:a16="http://schemas.microsoft.com/office/drawing/2014/main" id="{5285F34A-77E6-4631-A8E7-407BB82A045D}"/>
              </a:ext>
            </a:extLst>
          </p:cNvPr>
          <p:cNvSpPr/>
          <p:nvPr/>
        </p:nvSpPr>
        <p:spPr>
          <a:xfrm>
            <a:off x="10250101" y="3251031"/>
            <a:ext cx="1411204" cy="1245455"/>
          </a:xfrm>
          <a:prstGeom prst="pie">
            <a:avLst>
              <a:gd name="adj1" fmla="val 2"/>
              <a:gd name="adj2" fmla="val 1690428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schemeClr val="tx1"/>
              </a:solidFill>
            </a:endParaRPr>
          </a:p>
        </p:txBody>
      </p:sp>
      <p:sp>
        <p:nvSpPr>
          <p:cNvPr id="82" name="Partial Circle 81">
            <a:extLst>
              <a:ext uri="{FF2B5EF4-FFF2-40B4-BE49-F238E27FC236}">
                <a16:creationId xmlns:a16="http://schemas.microsoft.com/office/drawing/2014/main" id="{7FE943F3-D607-49D0-BAB9-C3359F48FAE4}"/>
              </a:ext>
            </a:extLst>
          </p:cNvPr>
          <p:cNvSpPr/>
          <p:nvPr/>
        </p:nvSpPr>
        <p:spPr>
          <a:xfrm>
            <a:off x="10241098" y="1043168"/>
            <a:ext cx="1210491" cy="1254298"/>
          </a:xfrm>
          <a:prstGeom prst="pie">
            <a:avLst>
              <a:gd name="adj1" fmla="val 11669573"/>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schemeClr val="tx1"/>
              </a:solidFill>
            </a:endParaRPr>
          </a:p>
        </p:txBody>
      </p:sp>
      <p:sp>
        <p:nvSpPr>
          <p:cNvPr id="67" name="Flowchart: Connector 66">
            <a:extLst>
              <a:ext uri="{FF2B5EF4-FFF2-40B4-BE49-F238E27FC236}">
                <a16:creationId xmlns:a16="http://schemas.microsoft.com/office/drawing/2014/main" id="{AF15D120-9E10-4F2F-9836-C6D063582FF0}"/>
              </a:ext>
            </a:extLst>
          </p:cNvPr>
          <p:cNvSpPr/>
          <p:nvPr/>
        </p:nvSpPr>
        <p:spPr>
          <a:xfrm>
            <a:off x="10347265" y="1132004"/>
            <a:ext cx="1104324" cy="1079538"/>
          </a:xfrm>
          <a:prstGeom prst="flowChartConnector">
            <a:avLst/>
          </a:prstGeom>
          <a:solidFill>
            <a:schemeClr val="accent1">
              <a:lumMod val="60000"/>
              <a:lumOff val="40000"/>
            </a:schemeClr>
          </a:solidFill>
          <a:ln>
            <a:gradFill>
              <a:gsLst>
                <a:gs pos="31000">
                  <a:schemeClr val="accent1">
                    <a:lumMod val="5000"/>
                    <a:lumOff val="95000"/>
                  </a:schemeClr>
                </a:gs>
                <a:gs pos="74000">
                  <a:schemeClr val="accent1">
                    <a:lumMod val="45000"/>
                    <a:lumOff val="55000"/>
                  </a:schemeClr>
                </a:gs>
                <a:gs pos="67268">
                  <a:schemeClr val="accent1">
                    <a:lumMod val="60000"/>
                    <a:lumOff val="40000"/>
                  </a:schemeClr>
                </a:gs>
                <a:gs pos="10000">
                  <a:schemeClr val="accent1">
                    <a:lumMod val="40000"/>
                    <a:lumOff val="60000"/>
                  </a:schemeClr>
                </a:gs>
                <a:gs pos="100000">
                  <a:schemeClr val="accent1">
                    <a:lumMod val="30000"/>
                    <a:lumOff val="70000"/>
                  </a:schemeClr>
                </a:gs>
              </a:gsLst>
              <a:lin ang="5400000" scaled="1"/>
            </a:grad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24" name="Rectangle: Rounded Corners 23">
            <a:extLst>
              <a:ext uri="{FF2B5EF4-FFF2-40B4-BE49-F238E27FC236}">
                <a16:creationId xmlns:a16="http://schemas.microsoft.com/office/drawing/2014/main" id="{6D17E5A8-74AB-4E09-892A-7D6797D0334B}"/>
              </a:ext>
            </a:extLst>
          </p:cNvPr>
          <p:cNvSpPr/>
          <p:nvPr/>
        </p:nvSpPr>
        <p:spPr>
          <a:xfrm>
            <a:off x="900545" y="1558071"/>
            <a:ext cx="4258961" cy="804960"/>
          </a:xfrm>
          <a:prstGeom prst="roundRect">
            <a:avLst/>
          </a:prstGeom>
          <a:no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8" name="Rectangle: Rounded Corners 17">
            <a:extLst>
              <a:ext uri="{FF2B5EF4-FFF2-40B4-BE49-F238E27FC236}">
                <a16:creationId xmlns:a16="http://schemas.microsoft.com/office/drawing/2014/main" id="{D7DC413E-808A-43FA-BF21-42E573B8EA67}"/>
              </a:ext>
            </a:extLst>
          </p:cNvPr>
          <p:cNvSpPr/>
          <p:nvPr/>
        </p:nvSpPr>
        <p:spPr>
          <a:xfrm>
            <a:off x="1031308" y="5017106"/>
            <a:ext cx="10390910" cy="804960"/>
          </a:xfrm>
          <a:prstGeom prst="roundRect">
            <a:avLst/>
          </a:prstGeom>
          <a:no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6" name="Rectangle: Rounded Corners 15">
            <a:extLst>
              <a:ext uri="{FF2B5EF4-FFF2-40B4-BE49-F238E27FC236}">
                <a16:creationId xmlns:a16="http://schemas.microsoft.com/office/drawing/2014/main" id="{ADE72850-A549-4A68-A83B-C298B94D18C8}"/>
              </a:ext>
            </a:extLst>
          </p:cNvPr>
          <p:cNvSpPr/>
          <p:nvPr/>
        </p:nvSpPr>
        <p:spPr>
          <a:xfrm>
            <a:off x="824448" y="4186851"/>
            <a:ext cx="10390910" cy="804960"/>
          </a:xfrm>
          <a:prstGeom prst="roundRect">
            <a:avLst/>
          </a:prstGeom>
          <a:no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dk1">
              <a:hueOff val="0"/>
              <a:satOff val="0"/>
              <a:lumOff val="0"/>
              <a:alphaOff val="0"/>
            </a:schemeClr>
          </a:fontRef>
        </p:style>
      </p:sp>
      <p:pic>
        <p:nvPicPr>
          <p:cNvPr id="20" name="Lagos-Logo.jpg">
            <a:extLst>
              <a:ext uri="{FF2B5EF4-FFF2-40B4-BE49-F238E27FC236}">
                <a16:creationId xmlns:a16="http://schemas.microsoft.com/office/drawing/2014/main" id="{3FE6F8DA-9EFA-4886-8AB4-A863C353CA8B}"/>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21" name="Picture 20">
            <a:extLst>
              <a:ext uri="{FF2B5EF4-FFF2-40B4-BE49-F238E27FC236}">
                <a16:creationId xmlns:a16="http://schemas.microsoft.com/office/drawing/2014/main" id="{87D39C8E-933F-457B-8A7E-52DF58B27A2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cxnSp>
        <p:nvCxnSpPr>
          <p:cNvPr id="3" name="Straight Connector 2">
            <a:extLst>
              <a:ext uri="{FF2B5EF4-FFF2-40B4-BE49-F238E27FC236}">
                <a16:creationId xmlns:a16="http://schemas.microsoft.com/office/drawing/2014/main" id="{574FED71-2183-406A-A56F-7895EB0488F5}"/>
              </a:ext>
            </a:extLst>
          </p:cNvPr>
          <p:cNvCxnSpPr>
            <a:cxnSpLocks/>
          </p:cNvCxnSpPr>
          <p:nvPr/>
        </p:nvCxnSpPr>
        <p:spPr>
          <a:xfrm flipH="1">
            <a:off x="6329861" y="1007601"/>
            <a:ext cx="32525" cy="3733741"/>
          </a:xfrm>
          <a:prstGeom prst="line">
            <a:avLst/>
          </a:prstGeom>
        </p:spPr>
        <p:style>
          <a:lnRef idx="1">
            <a:schemeClr val="dk1"/>
          </a:lnRef>
          <a:fillRef idx="0">
            <a:schemeClr val="dk1"/>
          </a:fillRef>
          <a:effectRef idx="0">
            <a:schemeClr val="dk1"/>
          </a:effectRef>
          <a:fontRef idx="minor">
            <a:schemeClr val="tx1"/>
          </a:fontRef>
        </p:style>
      </p:cxnSp>
      <p:grpSp>
        <p:nvGrpSpPr>
          <p:cNvPr id="30" name="Group 29">
            <a:extLst>
              <a:ext uri="{FF2B5EF4-FFF2-40B4-BE49-F238E27FC236}">
                <a16:creationId xmlns:a16="http://schemas.microsoft.com/office/drawing/2014/main" id="{8AE2CB98-A926-47CD-87A2-FD1DBAE46110}"/>
              </a:ext>
            </a:extLst>
          </p:cNvPr>
          <p:cNvGrpSpPr/>
          <p:nvPr/>
        </p:nvGrpSpPr>
        <p:grpSpPr>
          <a:xfrm rot="16200000">
            <a:off x="-2384291" y="3259084"/>
            <a:ext cx="5798359" cy="851750"/>
            <a:chOff x="0" y="0"/>
            <a:chExt cx="4638563" cy="485161"/>
          </a:xfrm>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31" name="Rectangle: Rounded Corners 30">
              <a:extLst>
                <a:ext uri="{FF2B5EF4-FFF2-40B4-BE49-F238E27FC236}">
                  <a16:creationId xmlns:a16="http://schemas.microsoft.com/office/drawing/2014/main" id="{61C437AC-A186-4ED8-9AA5-60B05F349658}"/>
                </a:ext>
              </a:extLst>
            </p:cNvPr>
            <p:cNvSpPr/>
            <p:nvPr/>
          </p:nvSpPr>
          <p:spPr>
            <a:xfrm>
              <a:off x="0" y="0"/>
              <a:ext cx="4638563" cy="485161"/>
            </a:xfrm>
            <a:prstGeom prst="roundRect">
              <a:avLst/>
            </a:prstGeom>
            <a:solidFill>
              <a:srgbClr val="FFC000"/>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32" name="Rectangle: Rounded Corners 4">
              <a:extLst>
                <a:ext uri="{FF2B5EF4-FFF2-40B4-BE49-F238E27FC236}">
                  <a16:creationId xmlns:a16="http://schemas.microsoft.com/office/drawing/2014/main" id="{B443B2AA-9017-4AFD-9B83-42547F13D875}"/>
                </a:ext>
              </a:extLst>
            </p:cNvPr>
            <p:cNvSpPr txBox="1"/>
            <p:nvPr/>
          </p:nvSpPr>
          <p:spPr>
            <a:xfrm>
              <a:off x="23684" y="23684"/>
              <a:ext cx="4591195" cy="43779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28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E</a:t>
              </a:r>
              <a:r>
                <a:rPr lang="x-none" sz="28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xecutive Summar</a:t>
              </a:r>
              <a:r>
                <a:rPr lang="en-US" sz="28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y </a:t>
              </a:r>
              <a:r>
                <a:rPr lang="en-GB" sz="280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2</a:t>
              </a:r>
              <a:endParaRPr lang="x-none" sz="28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p:txBody>
        </p:sp>
      </p:grpSp>
      <p:sp>
        <p:nvSpPr>
          <p:cNvPr id="33" name="Rectangle: Rounded Corners 4">
            <a:extLst>
              <a:ext uri="{FF2B5EF4-FFF2-40B4-BE49-F238E27FC236}">
                <a16:creationId xmlns:a16="http://schemas.microsoft.com/office/drawing/2014/main" id="{9A82A93F-1FB5-4B18-BD2D-313863DDAB06}"/>
              </a:ext>
            </a:extLst>
          </p:cNvPr>
          <p:cNvSpPr txBox="1"/>
          <p:nvPr/>
        </p:nvSpPr>
        <p:spPr>
          <a:xfrm>
            <a:off x="4477314" y="163308"/>
            <a:ext cx="3789424" cy="488280"/>
          </a:xfrm>
          <a:prstGeom prst="rect">
            <a:avLst/>
          </a:prstGeom>
          <a:solidFill>
            <a:srgbClr val="FFC000"/>
          </a:solidFill>
          <a:effectLst>
            <a:glow rad="63500">
              <a:schemeClr val="accent1">
                <a:satMod val="175000"/>
                <a:alpha val="40000"/>
              </a:schemeClr>
            </a:glow>
          </a:effectLst>
          <a:scene3d>
            <a:camera prst="orthographicFront">
              <a:rot lat="0" lon="0" rev="0"/>
            </a:camera>
            <a:lightRig rig="balanced" dir="t">
              <a:rot lat="0" lon="0" rev="8700000"/>
            </a:lightRig>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b="1" i="0" kern="1200" cap="none" spc="0" baseline="0" dirty="0">
                <a:ln w="0"/>
                <a:latin typeface="Cambria" panose="02040503050406030204" pitchFamily="18" charset="0"/>
                <a:ea typeface="Cambria" panose="02040503050406030204" pitchFamily="18" charset="0"/>
              </a:rPr>
              <a:t>Demographic findings</a:t>
            </a:r>
            <a:endParaRPr lang="x-none" sz="2400" b="1" kern="1200" cap="none" spc="0" dirty="0">
              <a:ln w="0"/>
              <a:latin typeface="Cambria" panose="02040503050406030204" pitchFamily="18" charset="0"/>
              <a:ea typeface="Cambria" panose="02040503050406030204" pitchFamily="18" charset="0"/>
            </a:endParaRPr>
          </a:p>
        </p:txBody>
      </p:sp>
      <p:grpSp>
        <p:nvGrpSpPr>
          <p:cNvPr id="51" name="Group 50">
            <a:extLst>
              <a:ext uri="{FF2B5EF4-FFF2-40B4-BE49-F238E27FC236}">
                <a16:creationId xmlns:a16="http://schemas.microsoft.com/office/drawing/2014/main" id="{AC36AF1A-DBC0-45DC-B2AE-12B801999155}"/>
              </a:ext>
            </a:extLst>
          </p:cNvPr>
          <p:cNvGrpSpPr/>
          <p:nvPr/>
        </p:nvGrpSpPr>
        <p:grpSpPr>
          <a:xfrm>
            <a:off x="3565251" y="3211286"/>
            <a:ext cx="1383787" cy="1400839"/>
            <a:chOff x="4182897" y="3285366"/>
            <a:chExt cx="1612583" cy="1609568"/>
          </a:xfrm>
        </p:grpSpPr>
        <p:sp>
          <p:nvSpPr>
            <p:cNvPr id="47" name="Partial Circle 46">
              <a:extLst>
                <a:ext uri="{FF2B5EF4-FFF2-40B4-BE49-F238E27FC236}">
                  <a16:creationId xmlns:a16="http://schemas.microsoft.com/office/drawing/2014/main" id="{07ED6D9B-256B-4EA2-950D-1C3DF2374D10}"/>
                </a:ext>
              </a:extLst>
            </p:cNvPr>
            <p:cNvSpPr/>
            <p:nvPr/>
          </p:nvSpPr>
          <p:spPr>
            <a:xfrm rot="14350475">
              <a:off x="4184405" y="3283858"/>
              <a:ext cx="1609568" cy="1612583"/>
            </a:xfrm>
            <a:prstGeom prst="pie">
              <a:avLst>
                <a:gd name="adj1" fmla="val 1603425"/>
                <a:gd name="adj2" fmla="val 8966386"/>
              </a:avLst>
            </a:prstGeom>
            <a:solidFill>
              <a:srgbClr val="CC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solidFill>
                  <a:schemeClr val="tx1"/>
                </a:solidFill>
              </a:endParaRPr>
            </a:p>
          </p:txBody>
        </p:sp>
        <p:sp>
          <p:nvSpPr>
            <p:cNvPr id="35" name="Flowchart: Connector 34">
              <a:extLst>
                <a:ext uri="{FF2B5EF4-FFF2-40B4-BE49-F238E27FC236}">
                  <a16:creationId xmlns:a16="http://schemas.microsoft.com/office/drawing/2014/main" id="{D33BE0D5-6F7B-4E1B-A725-FFFA0DF4FDF4}"/>
                </a:ext>
              </a:extLst>
            </p:cNvPr>
            <p:cNvSpPr/>
            <p:nvPr/>
          </p:nvSpPr>
          <p:spPr>
            <a:xfrm>
              <a:off x="4295580" y="3414914"/>
              <a:ext cx="1356125" cy="1287208"/>
            </a:xfrm>
            <a:prstGeom prst="flowChartConnector">
              <a:avLst/>
            </a:prstGeom>
            <a:solidFill>
              <a:srgbClr val="FF66CC"/>
            </a:solidFill>
            <a:ln>
              <a:no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ambria" panose="02040503050406030204" pitchFamily="18" charset="0"/>
                  <a:ea typeface="Cambria" panose="02040503050406030204" pitchFamily="18" charset="0"/>
                </a:rPr>
                <a:t>33%</a:t>
              </a:r>
              <a:endParaRPr lang="x-none" sz="2000" b="1" dirty="0">
                <a:solidFill>
                  <a:schemeClr val="tx1"/>
                </a:solidFill>
                <a:latin typeface="Cambria" panose="02040503050406030204" pitchFamily="18" charset="0"/>
                <a:ea typeface="Cambria" panose="02040503050406030204" pitchFamily="18" charset="0"/>
              </a:endParaRPr>
            </a:p>
          </p:txBody>
        </p:sp>
      </p:grpSp>
      <p:sp>
        <p:nvSpPr>
          <p:cNvPr id="48" name="TextBox 47">
            <a:extLst>
              <a:ext uri="{FF2B5EF4-FFF2-40B4-BE49-F238E27FC236}">
                <a16:creationId xmlns:a16="http://schemas.microsoft.com/office/drawing/2014/main" id="{01D5FCF4-72EA-43DD-8414-2C0EBD59E03F}"/>
              </a:ext>
            </a:extLst>
          </p:cNvPr>
          <p:cNvSpPr txBox="1"/>
          <p:nvPr/>
        </p:nvSpPr>
        <p:spPr>
          <a:xfrm>
            <a:off x="1309962" y="1368695"/>
            <a:ext cx="851750" cy="401796"/>
          </a:xfrm>
          <a:prstGeom prst="rect">
            <a:avLst/>
          </a:prstGeom>
          <a:noFill/>
        </p:spPr>
        <p:txBody>
          <a:bodyPr wrap="none" rtlCol="0">
            <a:spAutoFit/>
          </a:bodyPr>
          <a:lstStyle/>
          <a:p>
            <a:r>
              <a:rPr lang="en-US" sz="2400" b="1" dirty="0">
                <a:latin typeface="Cambria" panose="02040503050406030204" pitchFamily="18" charset="0"/>
                <a:ea typeface="Cambria" panose="02040503050406030204" pitchFamily="18" charset="0"/>
              </a:rPr>
              <a:t>MALE</a:t>
            </a:r>
            <a:endParaRPr lang="x-none" sz="2000" b="1" dirty="0">
              <a:latin typeface="Cambria" panose="02040503050406030204" pitchFamily="18" charset="0"/>
              <a:ea typeface="Cambria" panose="02040503050406030204" pitchFamily="18" charset="0"/>
            </a:endParaRPr>
          </a:p>
        </p:txBody>
      </p:sp>
      <p:grpSp>
        <p:nvGrpSpPr>
          <p:cNvPr id="59" name="Group 58">
            <a:extLst>
              <a:ext uri="{FF2B5EF4-FFF2-40B4-BE49-F238E27FC236}">
                <a16:creationId xmlns:a16="http://schemas.microsoft.com/office/drawing/2014/main" id="{9118C2AE-BF17-46E4-AEF4-68A6BBC78440}"/>
              </a:ext>
            </a:extLst>
          </p:cNvPr>
          <p:cNvGrpSpPr/>
          <p:nvPr/>
        </p:nvGrpSpPr>
        <p:grpSpPr>
          <a:xfrm>
            <a:off x="1411454" y="1155257"/>
            <a:ext cx="4390729" cy="3323022"/>
            <a:chOff x="1411454" y="1155257"/>
            <a:chExt cx="4390729" cy="3323022"/>
          </a:xfrm>
        </p:grpSpPr>
        <p:pic>
          <p:nvPicPr>
            <p:cNvPr id="7" name="Graphic 6" descr="Man with solid fill">
              <a:extLst>
                <a:ext uri="{FF2B5EF4-FFF2-40B4-BE49-F238E27FC236}">
                  <a16:creationId xmlns:a16="http://schemas.microsoft.com/office/drawing/2014/main" id="{EFAFAA9E-3BAA-47E4-85D5-F74DCCFBA1C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1880114" y="1155257"/>
              <a:ext cx="1623020" cy="1646097"/>
            </a:xfrm>
            <a:prstGeom prst="rect">
              <a:avLst/>
            </a:prstGeom>
          </p:spPr>
        </p:pic>
        <p:pic>
          <p:nvPicPr>
            <p:cNvPr id="10" name="Graphic 9" descr="Woman with solid fill">
              <a:extLst>
                <a:ext uri="{FF2B5EF4-FFF2-40B4-BE49-F238E27FC236}">
                  <a16:creationId xmlns:a16="http://schemas.microsoft.com/office/drawing/2014/main" id="{95767FA6-1CD8-41B4-AF6B-6CB4B95D5C7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3459012" y="1198231"/>
              <a:ext cx="1606073" cy="1628910"/>
            </a:xfrm>
            <a:prstGeom prst="rect">
              <a:avLst/>
            </a:prstGeom>
          </p:spPr>
        </p:pic>
        <p:grpSp>
          <p:nvGrpSpPr>
            <p:cNvPr id="52" name="Group 51">
              <a:extLst>
                <a:ext uri="{FF2B5EF4-FFF2-40B4-BE49-F238E27FC236}">
                  <a16:creationId xmlns:a16="http://schemas.microsoft.com/office/drawing/2014/main" id="{0786B2FB-1C92-424F-A83A-F35F10F122A9}"/>
                </a:ext>
              </a:extLst>
            </p:cNvPr>
            <p:cNvGrpSpPr/>
            <p:nvPr/>
          </p:nvGrpSpPr>
          <p:grpSpPr>
            <a:xfrm>
              <a:off x="1941899" y="3147361"/>
              <a:ext cx="1409549" cy="1330918"/>
              <a:chOff x="1824172" y="3281274"/>
              <a:chExt cx="1642604" cy="1529228"/>
            </a:xfrm>
          </p:grpSpPr>
          <p:sp>
            <p:nvSpPr>
              <p:cNvPr id="43" name="Partial Circle 42">
                <a:extLst>
                  <a:ext uri="{FF2B5EF4-FFF2-40B4-BE49-F238E27FC236}">
                    <a16:creationId xmlns:a16="http://schemas.microsoft.com/office/drawing/2014/main" id="{7363A4D7-FCE0-4F45-B7F6-BBDFF99AAFF3}"/>
                  </a:ext>
                </a:extLst>
              </p:cNvPr>
              <p:cNvSpPr/>
              <p:nvPr/>
            </p:nvSpPr>
            <p:spPr>
              <a:xfrm>
                <a:off x="1824172" y="3281274"/>
                <a:ext cx="1642604" cy="1529228"/>
              </a:xfrm>
              <a:prstGeom prst="pie">
                <a:avLst>
                  <a:gd name="adj1" fmla="val 1603425"/>
                  <a:gd name="adj2" fmla="val 1620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solidFill>
                    <a:schemeClr val="tx1"/>
                  </a:solidFill>
                </a:endParaRPr>
              </a:p>
            </p:txBody>
          </p:sp>
          <p:sp>
            <p:nvSpPr>
              <p:cNvPr id="12" name="Flowchart: Connector 11">
                <a:extLst>
                  <a:ext uri="{FF2B5EF4-FFF2-40B4-BE49-F238E27FC236}">
                    <a16:creationId xmlns:a16="http://schemas.microsoft.com/office/drawing/2014/main" id="{FE3420F8-691D-4C83-8AB7-06132176DDE0}"/>
                  </a:ext>
                </a:extLst>
              </p:cNvPr>
              <p:cNvSpPr/>
              <p:nvPr/>
            </p:nvSpPr>
            <p:spPr>
              <a:xfrm>
                <a:off x="1961756" y="3405676"/>
                <a:ext cx="1356126" cy="1287208"/>
              </a:xfrm>
              <a:prstGeom prst="flowChartConnector">
                <a:avLst/>
              </a:prstGeom>
              <a:solidFill>
                <a:srgbClr val="00B0F0"/>
              </a:solidFill>
              <a:ln>
                <a:no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ambria" panose="02040503050406030204" pitchFamily="18" charset="0"/>
                    <a:ea typeface="Cambria" panose="02040503050406030204" pitchFamily="18" charset="0"/>
                  </a:rPr>
                  <a:t>67%</a:t>
                </a:r>
                <a:endParaRPr lang="x-none" sz="2000" b="1" dirty="0">
                  <a:solidFill>
                    <a:schemeClr val="tx1"/>
                  </a:solidFill>
                  <a:latin typeface="Cambria" panose="02040503050406030204" pitchFamily="18" charset="0"/>
                  <a:ea typeface="Cambria" panose="02040503050406030204" pitchFamily="18" charset="0"/>
                </a:endParaRPr>
              </a:p>
            </p:txBody>
          </p:sp>
        </p:grpSp>
        <p:cxnSp>
          <p:nvCxnSpPr>
            <p:cNvPr id="50" name="Straight Connector 49">
              <a:extLst>
                <a:ext uri="{FF2B5EF4-FFF2-40B4-BE49-F238E27FC236}">
                  <a16:creationId xmlns:a16="http://schemas.microsoft.com/office/drawing/2014/main" id="{772886E3-0875-4089-9BF9-FF94BAED8224}"/>
                </a:ext>
              </a:extLst>
            </p:cNvPr>
            <p:cNvCxnSpPr>
              <a:cxnSpLocks/>
            </p:cNvCxnSpPr>
            <p:nvPr/>
          </p:nvCxnSpPr>
          <p:spPr>
            <a:xfrm>
              <a:off x="1411454" y="1847538"/>
              <a:ext cx="810230" cy="0"/>
            </a:xfrm>
            <a:prstGeom prst="line">
              <a:avLst/>
            </a:prstGeom>
            <a:ln w="41275"/>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id="{A8E8F87A-7AC0-456D-A733-8721DA771CAF}"/>
                </a:ext>
              </a:extLst>
            </p:cNvPr>
            <p:cNvSpPr txBox="1"/>
            <p:nvPr/>
          </p:nvSpPr>
          <p:spPr>
            <a:xfrm>
              <a:off x="4565367" y="1348803"/>
              <a:ext cx="1150249" cy="401796"/>
            </a:xfrm>
            <a:prstGeom prst="rect">
              <a:avLst/>
            </a:prstGeom>
            <a:noFill/>
          </p:spPr>
          <p:txBody>
            <a:bodyPr wrap="none" rtlCol="0">
              <a:spAutoFit/>
            </a:bodyPr>
            <a:lstStyle/>
            <a:p>
              <a:r>
                <a:rPr lang="en-US" sz="2400" b="1" dirty="0">
                  <a:latin typeface="Cambria" panose="02040503050406030204" pitchFamily="18" charset="0"/>
                  <a:ea typeface="Cambria" panose="02040503050406030204" pitchFamily="18" charset="0"/>
                </a:rPr>
                <a:t>FEMALE</a:t>
              </a:r>
              <a:endParaRPr lang="x-none" sz="2000" b="1" dirty="0">
                <a:latin typeface="Cambria" panose="02040503050406030204" pitchFamily="18" charset="0"/>
                <a:ea typeface="Cambria" panose="02040503050406030204" pitchFamily="18" charset="0"/>
              </a:endParaRPr>
            </a:p>
          </p:txBody>
        </p:sp>
        <p:cxnSp>
          <p:nvCxnSpPr>
            <p:cNvPr id="56" name="Straight Connector 55">
              <a:extLst>
                <a:ext uri="{FF2B5EF4-FFF2-40B4-BE49-F238E27FC236}">
                  <a16:creationId xmlns:a16="http://schemas.microsoft.com/office/drawing/2014/main" id="{78BEE494-1BC4-4DC8-AAF9-0F7E44A720F3}"/>
                </a:ext>
              </a:extLst>
            </p:cNvPr>
            <p:cNvCxnSpPr>
              <a:cxnSpLocks/>
            </p:cNvCxnSpPr>
            <p:nvPr/>
          </p:nvCxnSpPr>
          <p:spPr>
            <a:xfrm>
              <a:off x="4608171" y="1802962"/>
              <a:ext cx="1194012" cy="0"/>
            </a:xfrm>
            <a:prstGeom prst="line">
              <a:avLst/>
            </a:prstGeom>
            <a:ln w="41275"/>
          </p:spPr>
          <p:style>
            <a:lnRef idx="1">
              <a:schemeClr val="dk1"/>
            </a:lnRef>
            <a:fillRef idx="0">
              <a:schemeClr val="dk1"/>
            </a:fillRef>
            <a:effectRef idx="0">
              <a:schemeClr val="dk1"/>
            </a:effectRef>
            <a:fontRef idx="minor">
              <a:schemeClr val="tx1"/>
            </a:fontRef>
          </p:style>
        </p:cxnSp>
      </p:grpSp>
      <p:pic>
        <p:nvPicPr>
          <p:cNvPr id="61" name="Picture 2" descr="Free Map of Nigeria for PowerPoint">
            <a:extLst>
              <a:ext uri="{FF2B5EF4-FFF2-40B4-BE49-F238E27FC236}">
                <a16:creationId xmlns:a16="http://schemas.microsoft.com/office/drawing/2014/main" id="{43B7071A-A37E-4980-B346-2EDBA55F963D}"/>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025557" y="1714067"/>
            <a:ext cx="5602496" cy="4201874"/>
          </a:xfrm>
          <a:prstGeom prst="rect">
            <a:avLst/>
          </a:prstGeom>
          <a:effectLst>
            <a:glow rad="1397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028" name="Picture 4" descr="Map Of Lagos State, Southwest Of Nigeria - Lagos State Map With Local  Government - 945x290 PNG Download - PNGkit">
            <a:extLst>
              <a:ext uri="{FF2B5EF4-FFF2-40B4-BE49-F238E27FC236}">
                <a16:creationId xmlns:a16="http://schemas.microsoft.com/office/drawing/2014/main" id="{44E049A0-A685-411D-BC9F-98E61CAA6D9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00259" y="1108552"/>
            <a:ext cx="3590925" cy="1276350"/>
          </a:xfrm>
          <a:prstGeom prst="rect">
            <a:avLst/>
          </a:prstGeom>
          <a:noFill/>
          <a:ln>
            <a:noFill/>
          </a:ln>
          <a:effectLst/>
          <a:extLst>
            <a:ext uri="{909E8E84-426E-40DD-AFC4-6F175D3DCCD1}">
              <a14:hiddenFill xmlns:a14="http://schemas.microsoft.com/office/drawing/2010/main">
                <a:solidFill>
                  <a:srgbClr val="FFFFFF"/>
                </a:solidFill>
              </a14:hiddenFill>
            </a:ext>
          </a:extLst>
        </p:spPr>
      </p:pic>
      <p:sp>
        <p:nvSpPr>
          <p:cNvPr id="66" name="TextBox 65">
            <a:extLst>
              <a:ext uri="{FF2B5EF4-FFF2-40B4-BE49-F238E27FC236}">
                <a16:creationId xmlns:a16="http://schemas.microsoft.com/office/drawing/2014/main" id="{14B271C6-9473-40B6-9BAD-6F71621DB9B3}"/>
              </a:ext>
            </a:extLst>
          </p:cNvPr>
          <p:cNvSpPr txBox="1"/>
          <p:nvPr/>
        </p:nvSpPr>
        <p:spPr>
          <a:xfrm>
            <a:off x="7826805" y="1440776"/>
            <a:ext cx="6178550" cy="369332"/>
          </a:xfrm>
          <a:prstGeom prst="rect">
            <a:avLst/>
          </a:prstGeom>
          <a:noFill/>
        </p:spPr>
        <p:txBody>
          <a:bodyPr wrap="square">
            <a:spAutoFit/>
          </a:bodyPr>
          <a:lstStyle/>
          <a:p>
            <a:pPr algn="ctr"/>
            <a:r>
              <a:rPr lang="en-US" sz="1800" b="1" dirty="0">
                <a:solidFill>
                  <a:schemeClr val="tx1"/>
                </a:solidFill>
                <a:latin typeface="Cambria" panose="02040503050406030204" pitchFamily="18" charset="0"/>
                <a:ea typeface="Cambria" panose="02040503050406030204" pitchFamily="18" charset="0"/>
              </a:rPr>
              <a:t>24.4%</a:t>
            </a:r>
            <a:endParaRPr lang="x-none" sz="1800" b="1" dirty="0">
              <a:solidFill>
                <a:schemeClr val="tx1"/>
              </a:solidFill>
              <a:latin typeface="Cambria" panose="02040503050406030204" pitchFamily="18" charset="0"/>
              <a:ea typeface="Cambria" panose="02040503050406030204" pitchFamily="18" charset="0"/>
            </a:endParaRPr>
          </a:p>
        </p:txBody>
      </p:sp>
      <p:sp>
        <p:nvSpPr>
          <p:cNvPr id="64" name="TextBox 63">
            <a:extLst>
              <a:ext uri="{FF2B5EF4-FFF2-40B4-BE49-F238E27FC236}">
                <a16:creationId xmlns:a16="http://schemas.microsoft.com/office/drawing/2014/main" id="{796F6C5E-02B0-4D6E-BD66-B3491648B8C9}"/>
              </a:ext>
            </a:extLst>
          </p:cNvPr>
          <p:cNvSpPr txBox="1"/>
          <p:nvPr/>
        </p:nvSpPr>
        <p:spPr>
          <a:xfrm>
            <a:off x="9951232" y="4441937"/>
            <a:ext cx="1929695" cy="400110"/>
          </a:xfrm>
          <a:prstGeom prst="rect">
            <a:avLst/>
          </a:prstGeom>
          <a:noFill/>
        </p:spPr>
        <p:txBody>
          <a:bodyPr wrap="none" rtlCol="0">
            <a:spAutoFit/>
          </a:bodyPr>
          <a:lstStyle/>
          <a:p>
            <a:r>
              <a:rPr lang="en-US" sz="2000" b="1" dirty="0">
                <a:latin typeface="Cambria" panose="02040503050406030204" pitchFamily="18" charset="0"/>
                <a:ea typeface="Cambria" panose="02040503050406030204" pitchFamily="18" charset="0"/>
              </a:rPr>
              <a:t>OTHER STATES</a:t>
            </a:r>
            <a:endParaRPr lang="x-none" sz="2000" b="1" dirty="0">
              <a:latin typeface="Cambria" panose="02040503050406030204" pitchFamily="18" charset="0"/>
              <a:ea typeface="Cambria" panose="02040503050406030204" pitchFamily="18" charset="0"/>
            </a:endParaRPr>
          </a:p>
        </p:txBody>
      </p:sp>
      <p:sp>
        <p:nvSpPr>
          <p:cNvPr id="69" name="TextBox 68">
            <a:extLst>
              <a:ext uri="{FF2B5EF4-FFF2-40B4-BE49-F238E27FC236}">
                <a16:creationId xmlns:a16="http://schemas.microsoft.com/office/drawing/2014/main" id="{6019C5E3-6A96-45EC-9966-ADDF22729E00}"/>
              </a:ext>
            </a:extLst>
          </p:cNvPr>
          <p:cNvSpPr txBox="1"/>
          <p:nvPr/>
        </p:nvSpPr>
        <p:spPr>
          <a:xfrm>
            <a:off x="10191184" y="2185209"/>
            <a:ext cx="7188200" cy="369332"/>
          </a:xfrm>
          <a:prstGeom prst="rect">
            <a:avLst/>
          </a:prstGeom>
          <a:noFill/>
        </p:spPr>
        <p:txBody>
          <a:bodyPr wrap="square">
            <a:spAutoFit/>
          </a:bodyPr>
          <a:lstStyle/>
          <a:p>
            <a:r>
              <a:rPr lang="en-US" sz="1800" b="1" dirty="0">
                <a:latin typeface="Cambria" panose="02040503050406030204" pitchFamily="18" charset="0"/>
                <a:ea typeface="Cambria" panose="02040503050406030204" pitchFamily="18" charset="0"/>
              </a:rPr>
              <a:t>LAGOS STATE</a:t>
            </a:r>
            <a:endParaRPr lang="x-none" sz="1800" b="1" dirty="0">
              <a:latin typeface="Cambria" panose="02040503050406030204" pitchFamily="18" charset="0"/>
              <a:ea typeface="Cambria" panose="02040503050406030204" pitchFamily="18" charset="0"/>
            </a:endParaRPr>
          </a:p>
        </p:txBody>
      </p:sp>
      <p:sp>
        <p:nvSpPr>
          <p:cNvPr id="71" name="Flowchart: Connector 70">
            <a:extLst>
              <a:ext uri="{FF2B5EF4-FFF2-40B4-BE49-F238E27FC236}">
                <a16:creationId xmlns:a16="http://schemas.microsoft.com/office/drawing/2014/main" id="{A12B77B8-B0A1-4706-AC26-D5A09DAB757A}"/>
              </a:ext>
            </a:extLst>
          </p:cNvPr>
          <p:cNvSpPr/>
          <p:nvPr/>
        </p:nvSpPr>
        <p:spPr>
          <a:xfrm>
            <a:off x="10343020" y="3366014"/>
            <a:ext cx="1219638" cy="1015800"/>
          </a:xfrm>
          <a:prstGeom prst="flowChartConnector">
            <a:avLst/>
          </a:prstGeom>
          <a:solidFill>
            <a:schemeClr val="accent1">
              <a:lumMod val="60000"/>
              <a:lumOff val="40000"/>
            </a:schemeClr>
          </a:solidFill>
          <a:ln>
            <a:noFill/>
          </a:ln>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latin typeface="Cambria" panose="02040503050406030204" pitchFamily="18" charset="0"/>
                <a:ea typeface="Cambria" panose="02040503050406030204" pitchFamily="18" charset="0"/>
              </a:rPr>
              <a:t>75.3%</a:t>
            </a:r>
            <a:endParaRPr lang="x-none" sz="1800" b="1" dirty="0">
              <a:solidFill>
                <a:schemeClr val="tx1"/>
              </a:solidFill>
              <a:latin typeface="Cambria" panose="02040503050406030204" pitchFamily="18" charset="0"/>
              <a:ea typeface="Cambria" panose="02040503050406030204" pitchFamily="18" charset="0"/>
            </a:endParaRPr>
          </a:p>
        </p:txBody>
      </p:sp>
      <p:cxnSp>
        <p:nvCxnSpPr>
          <p:cNvPr id="72" name="Straight Connector 71">
            <a:extLst>
              <a:ext uri="{FF2B5EF4-FFF2-40B4-BE49-F238E27FC236}">
                <a16:creationId xmlns:a16="http://schemas.microsoft.com/office/drawing/2014/main" id="{1C683141-6D1F-43DF-BB1D-DE0BF50CE9FE}"/>
              </a:ext>
            </a:extLst>
          </p:cNvPr>
          <p:cNvCxnSpPr>
            <a:cxnSpLocks/>
          </p:cNvCxnSpPr>
          <p:nvPr/>
        </p:nvCxnSpPr>
        <p:spPr>
          <a:xfrm>
            <a:off x="2183141" y="4893694"/>
            <a:ext cx="7768091" cy="25747"/>
          </a:xfrm>
          <a:prstGeom prst="line">
            <a:avLst/>
          </a:prstGeom>
          <a:ln>
            <a:prstDash val="sysDot"/>
          </a:ln>
        </p:spPr>
        <p:style>
          <a:lnRef idx="1">
            <a:schemeClr val="dk1"/>
          </a:lnRef>
          <a:fillRef idx="0">
            <a:schemeClr val="dk1"/>
          </a:fillRef>
          <a:effectRef idx="0">
            <a:schemeClr val="dk1"/>
          </a:effectRef>
          <a:fontRef idx="minor">
            <a:schemeClr val="tx1"/>
          </a:fontRef>
        </p:style>
      </p:cxnSp>
      <p:pic>
        <p:nvPicPr>
          <p:cNvPr id="75" name="Picture 74" descr="A picture containing icon&#10;&#10;Description automatically generated">
            <a:extLst>
              <a:ext uri="{FF2B5EF4-FFF2-40B4-BE49-F238E27FC236}">
                <a16:creationId xmlns:a16="http://schemas.microsoft.com/office/drawing/2014/main" id="{94E4990A-5F46-4B0E-B3AF-07406B6016E3}"/>
              </a:ext>
            </a:extLst>
          </p:cNvPr>
          <p:cNvPicPr>
            <a:picLocks noChangeAspect="1"/>
          </p:cNvPicPr>
          <p:nvPr/>
        </p:nvPicPr>
        <p:blipFill>
          <a:blip r:embed="rId11" cstate="print">
            <a:extLst>
              <a:ext uri="{BEBA8EAE-BF5A-486C-A8C5-ECC9F3942E4B}">
                <a14:imgProps xmlns:a14="http://schemas.microsoft.com/office/drawing/2010/main">
                  <a14:imgLayer r:embed="rId12">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260328" y="4947482"/>
            <a:ext cx="810772" cy="874584"/>
          </a:xfrm>
          <a:prstGeom prst="rect">
            <a:avLst/>
          </a:prstGeom>
        </p:spPr>
      </p:pic>
      <p:pic>
        <p:nvPicPr>
          <p:cNvPr id="79" name="Picture 78" descr="A picture containing diagram&#10;&#10;Description automatically generated">
            <a:extLst>
              <a:ext uri="{FF2B5EF4-FFF2-40B4-BE49-F238E27FC236}">
                <a16:creationId xmlns:a16="http://schemas.microsoft.com/office/drawing/2014/main" id="{44A156FA-9CF3-4F53-AE57-C7BE97EC9234}"/>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361218" y="4860063"/>
            <a:ext cx="921974" cy="994538"/>
          </a:xfrm>
          <a:prstGeom prst="rect">
            <a:avLst/>
          </a:prstGeom>
        </p:spPr>
      </p:pic>
      <p:grpSp>
        <p:nvGrpSpPr>
          <p:cNvPr id="88" name="Group 87">
            <a:extLst>
              <a:ext uri="{FF2B5EF4-FFF2-40B4-BE49-F238E27FC236}">
                <a16:creationId xmlns:a16="http://schemas.microsoft.com/office/drawing/2014/main" id="{A2E6DAE1-1BB1-46E0-805D-B35CAB9E97DF}"/>
              </a:ext>
            </a:extLst>
          </p:cNvPr>
          <p:cNvGrpSpPr/>
          <p:nvPr/>
        </p:nvGrpSpPr>
        <p:grpSpPr>
          <a:xfrm>
            <a:off x="5764531" y="5545791"/>
            <a:ext cx="1130660" cy="1195869"/>
            <a:chOff x="5758454" y="5462168"/>
            <a:chExt cx="1124027" cy="1195869"/>
          </a:xfrm>
          <a:effectLst>
            <a:glow rad="228600">
              <a:schemeClr val="accent1">
                <a:satMod val="175000"/>
                <a:alpha val="40000"/>
              </a:schemeClr>
            </a:glow>
          </a:effectLst>
        </p:grpSpPr>
        <p:sp>
          <p:nvSpPr>
            <p:cNvPr id="86" name="Partial Circle 85">
              <a:extLst>
                <a:ext uri="{FF2B5EF4-FFF2-40B4-BE49-F238E27FC236}">
                  <a16:creationId xmlns:a16="http://schemas.microsoft.com/office/drawing/2014/main" id="{62D4B556-A0D1-4D3A-973C-F78A4705F9CA}"/>
                </a:ext>
              </a:extLst>
            </p:cNvPr>
            <p:cNvSpPr/>
            <p:nvPr/>
          </p:nvSpPr>
          <p:spPr>
            <a:xfrm rot="17823454">
              <a:off x="5722533" y="5498089"/>
              <a:ext cx="1195869" cy="1124027"/>
            </a:xfrm>
            <a:prstGeom prst="pie">
              <a:avLst>
                <a:gd name="adj1" fmla="val 18395508"/>
                <a:gd name="adj2" fmla="val 1620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schemeClr val="tx1"/>
                </a:solidFill>
              </a:endParaRPr>
            </a:p>
          </p:txBody>
        </p:sp>
        <p:sp>
          <p:nvSpPr>
            <p:cNvPr id="85" name="Flowchart: Connector 84">
              <a:extLst>
                <a:ext uri="{FF2B5EF4-FFF2-40B4-BE49-F238E27FC236}">
                  <a16:creationId xmlns:a16="http://schemas.microsoft.com/office/drawing/2014/main" id="{F0413395-371A-40DD-BF4D-01B177487DB4}"/>
                </a:ext>
              </a:extLst>
            </p:cNvPr>
            <p:cNvSpPr/>
            <p:nvPr/>
          </p:nvSpPr>
          <p:spPr>
            <a:xfrm>
              <a:off x="5872345" y="5586035"/>
              <a:ext cx="907551" cy="954463"/>
            </a:xfrm>
            <a:prstGeom prst="flowChartConnector">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80" name="TextBox 79">
              <a:extLst>
                <a:ext uri="{FF2B5EF4-FFF2-40B4-BE49-F238E27FC236}">
                  <a16:creationId xmlns:a16="http://schemas.microsoft.com/office/drawing/2014/main" id="{6479386A-995D-4A45-9613-AB4FA8F814BD}"/>
                </a:ext>
              </a:extLst>
            </p:cNvPr>
            <p:cNvSpPr txBox="1"/>
            <p:nvPr/>
          </p:nvSpPr>
          <p:spPr>
            <a:xfrm>
              <a:off x="5927010" y="5847361"/>
              <a:ext cx="870751" cy="369332"/>
            </a:xfrm>
            <a:prstGeom prst="rect">
              <a:avLst/>
            </a:prstGeom>
            <a:noFill/>
            <a:ln>
              <a:noFill/>
            </a:ln>
            <a:effectLst>
              <a:glow rad="228600">
                <a:schemeClr val="accent1">
                  <a:satMod val="175000"/>
                  <a:alpha val="40000"/>
                </a:schemeClr>
              </a:glow>
            </a:effectLst>
          </p:spPr>
          <p:txBody>
            <a:bodyPr wrap="none" rtlCol="0">
              <a:spAutoFit/>
            </a:bodyPr>
            <a:lstStyle/>
            <a:p>
              <a:r>
                <a:rPr lang="en-US" b="1" dirty="0">
                  <a:latin typeface="Cambria" panose="02040503050406030204" pitchFamily="18" charset="0"/>
                  <a:ea typeface="Cambria" panose="02040503050406030204" pitchFamily="18" charset="0"/>
                </a:rPr>
                <a:t>94.9%</a:t>
              </a:r>
              <a:endParaRPr lang="x-none" b="1" dirty="0">
                <a:latin typeface="Cambria" panose="02040503050406030204" pitchFamily="18" charset="0"/>
                <a:ea typeface="Cambria" panose="02040503050406030204" pitchFamily="18" charset="0"/>
              </a:endParaRPr>
            </a:p>
          </p:txBody>
        </p:sp>
      </p:grpSp>
      <p:sp>
        <p:nvSpPr>
          <p:cNvPr id="87" name="TextBox 86">
            <a:extLst>
              <a:ext uri="{FF2B5EF4-FFF2-40B4-BE49-F238E27FC236}">
                <a16:creationId xmlns:a16="http://schemas.microsoft.com/office/drawing/2014/main" id="{01A7CFA9-C7AD-44FE-891D-D482DEEF4AD2}"/>
              </a:ext>
            </a:extLst>
          </p:cNvPr>
          <p:cNvSpPr txBox="1"/>
          <p:nvPr/>
        </p:nvSpPr>
        <p:spPr>
          <a:xfrm>
            <a:off x="5121243" y="5028131"/>
            <a:ext cx="2431633" cy="369332"/>
          </a:xfrm>
          <a:prstGeom prst="rect">
            <a:avLst/>
          </a:prstGeom>
          <a:noFill/>
        </p:spPr>
        <p:txBody>
          <a:bodyPr wrap="square">
            <a:spAutoFit/>
          </a:bodyPr>
          <a:lstStyle/>
          <a:p>
            <a:r>
              <a:rPr lang="en-US" b="1" dirty="0">
                <a:latin typeface="Cambria" panose="02040503050406030204" pitchFamily="18" charset="0"/>
                <a:ea typeface="Cambria" panose="02040503050406030204" pitchFamily="18" charset="0"/>
              </a:rPr>
              <a:t>FORMAL EDUCATION</a:t>
            </a:r>
            <a:endParaRPr lang="x-none" dirty="0"/>
          </a:p>
        </p:txBody>
      </p:sp>
      <p:sp>
        <p:nvSpPr>
          <p:cNvPr id="2" name="Slide Number Placeholder 1">
            <a:extLst>
              <a:ext uri="{FF2B5EF4-FFF2-40B4-BE49-F238E27FC236}">
                <a16:creationId xmlns:a16="http://schemas.microsoft.com/office/drawing/2014/main" id="{C99673EC-1FB5-45FE-928A-1089062C96DC}"/>
              </a:ext>
            </a:extLst>
          </p:cNvPr>
          <p:cNvSpPr>
            <a:spLocks noGrp="1"/>
          </p:cNvSpPr>
          <p:nvPr>
            <p:ph type="sldNum" sz="quarter" idx="12"/>
          </p:nvPr>
        </p:nvSpPr>
        <p:spPr>
          <a:xfrm>
            <a:off x="11388559" y="6410011"/>
            <a:ext cx="764215" cy="365125"/>
          </a:xfrm>
        </p:spPr>
        <p:txBody>
          <a:bodyPr/>
          <a:lstStyle/>
          <a:p>
            <a:fld id="{1A4A66E0-DBA7-E545-B202-33DFE83EAD10}" type="slidenum">
              <a:rPr lang="x-none" smtClean="0"/>
              <a:t>7</a:t>
            </a:fld>
            <a:endParaRPr lang="x-none"/>
          </a:p>
        </p:txBody>
      </p:sp>
    </p:spTree>
    <p:extLst>
      <p:ext uri="{BB962C8B-B14F-4D97-AF65-F5344CB8AC3E}">
        <p14:creationId xmlns:p14="http://schemas.microsoft.com/office/powerpoint/2010/main" val="2544329367"/>
      </p:ext>
    </p:extLst>
  </p:cSld>
  <p:clrMapOvr>
    <a:masterClrMapping/>
  </p:clrMapOvr>
  <mc:AlternateContent xmlns:mc="http://schemas.openxmlformats.org/markup-compatibility/2006" xmlns:p14="http://schemas.microsoft.com/office/powerpoint/2010/main">
    <mc:Choice Requires="p14">
      <p:transition spd="slow" p14:dur="2000" advTm="2449"/>
    </mc:Choice>
    <mc:Fallback xmlns="">
      <p:transition spd="slow" advTm="2449"/>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E739B33-15A7-45FF-B404-D0787E5984DE}"/>
              </a:ext>
            </a:extLst>
          </p:cNvPr>
          <p:cNvGrpSpPr/>
          <p:nvPr/>
        </p:nvGrpSpPr>
        <p:grpSpPr>
          <a:xfrm rot="16200000">
            <a:off x="-2379146" y="3239237"/>
            <a:ext cx="5798359" cy="764215"/>
            <a:chOff x="0" y="0"/>
            <a:chExt cx="4638563" cy="485161"/>
          </a:xfrm>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12" name="Rectangle: Rounded Corners 11">
              <a:extLst>
                <a:ext uri="{FF2B5EF4-FFF2-40B4-BE49-F238E27FC236}">
                  <a16:creationId xmlns:a16="http://schemas.microsoft.com/office/drawing/2014/main" id="{28577CCF-3BB7-4E11-9D8C-0C99B6C09EF5}"/>
                </a:ext>
              </a:extLst>
            </p:cNvPr>
            <p:cNvSpPr/>
            <p:nvPr/>
          </p:nvSpPr>
          <p:spPr>
            <a:xfrm>
              <a:off x="0" y="0"/>
              <a:ext cx="4638563" cy="485161"/>
            </a:xfrm>
            <a:prstGeom prst="roundRect">
              <a:avLst/>
            </a:prstGeom>
            <a:solidFill>
              <a:srgbClr val="FFC000"/>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13" name="Rectangle: Rounded Corners 4">
              <a:extLst>
                <a:ext uri="{FF2B5EF4-FFF2-40B4-BE49-F238E27FC236}">
                  <a16:creationId xmlns:a16="http://schemas.microsoft.com/office/drawing/2014/main" id="{E7AB1CA3-A504-4A61-A867-674AC18006A1}"/>
                </a:ext>
              </a:extLst>
            </p:cNvPr>
            <p:cNvSpPr txBox="1"/>
            <p:nvPr/>
          </p:nvSpPr>
          <p:spPr>
            <a:xfrm>
              <a:off x="23685" y="23684"/>
              <a:ext cx="4591195" cy="43779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E</a:t>
              </a:r>
              <a:r>
                <a:rPr lang="x-none"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xecutive Summar</a:t>
              </a:r>
              <a:r>
                <a:rPr lang="en-US"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y </a:t>
              </a:r>
              <a:r>
                <a:rPr lang="en-GB"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3</a:t>
              </a:r>
              <a:endParaRPr lang="x-none" sz="23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p:txBody>
        </p:sp>
      </p:grpSp>
      <p:pic>
        <p:nvPicPr>
          <p:cNvPr id="8" name="Lagos-Logo.jpg">
            <a:extLst>
              <a:ext uri="{FF2B5EF4-FFF2-40B4-BE49-F238E27FC236}">
                <a16:creationId xmlns:a16="http://schemas.microsoft.com/office/drawing/2014/main" id="{F5C32D45-AAC9-4732-BCD8-D818F3878258}"/>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66DAC087-6B54-49B4-A6F5-3CCC9A3A300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pSp>
        <p:nvGrpSpPr>
          <p:cNvPr id="190" name="Group 189">
            <a:extLst>
              <a:ext uri="{FF2B5EF4-FFF2-40B4-BE49-F238E27FC236}">
                <a16:creationId xmlns:a16="http://schemas.microsoft.com/office/drawing/2014/main" id="{B8068294-FDB5-43CA-8140-5B20D995BAA5}"/>
              </a:ext>
            </a:extLst>
          </p:cNvPr>
          <p:cNvGrpSpPr/>
          <p:nvPr/>
        </p:nvGrpSpPr>
        <p:grpSpPr>
          <a:xfrm>
            <a:off x="1475422" y="722167"/>
            <a:ext cx="10122066" cy="5752411"/>
            <a:chOff x="1533496" y="520186"/>
            <a:chExt cx="9646926" cy="5752411"/>
          </a:xfrm>
        </p:grpSpPr>
        <p:pic>
          <p:nvPicPr>
            <p:cNvPr id="3" name="Picture 2" descr="Shape&#10;&#10;Description automatically generated with low confidence">
              <a:extLst>
                <a:ext uri="{FF2B5EF4-FFF2-40B4-BE49-F238E27FC236}">
                  <a16:creationId xmlns:a16="http://schemas.microsoft.com/office/drawing/2014/main" id="{A424E874-A116-4654-B17C-9C316B98E872}"/>
                </a:ext>
              </a:extLst>
            </p:cNvPr>
            <p:cNvPicPr>
              <a:picLocks noChangeAspect="1"/>
            </p:cNvPicPr>
            <p:nvPr/>
          </p:nvPicPr>
          <p:blipFill>
            <a:blip r:embed="rId4"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589372" y="546782"/>
              <a:ext cx="611276" cy="797500"/>
            </a:xfrm>
            <a:prstGeom prst="rect">
              <a:avLst/>
            </a:prstGeom>
            <a:ln>
              <a:noFill/>
            </a:ln>
          </p:spPr>
          <p:style>
            <a:lnRef idx="2">
              <a:schemeClr val="accent1"/>
            </a:lnRef>
            <a:fillRef idx="1">
              <a:schemeClr val="lt1"/>
            </a:fillRef>
            <a:effectRef idx="0">
              <a:schemeClr val="accent1"/>
            </a:effectRef>
            <a:fontRef idx="minor">
              <a:schemeClr val="dk1"/>
            </a:fontRef>
          </p:style>
        </p:pic>
        <p:sp>
          <p:nvSpPr>
            <p:cNvPr id="159" name="TextBox 158">
              <a:extLst>
                <a:ext uri="{FF2B5EF4-FFF2-40B4-BE49-F238E27FC236}">
                  <a16:creationId xmlns:a16="http://schemas.microsoft.com/office/drawing/2014/main" id="{915B7B41-EAF7-4E63-9B5B-8184F62087BE}"/>
                </a:ext>
              </a:extLst>
            </p:cNvPr>
            <p:cNvSpPr txBox="1"/>
            <p:nvPr/>
          </p:nvSpPr>
          <p:spPr>
            <a:xfrm>
              <a:off x="2350182" y="520186"/>
              <a:ext cx="8830240" cy="923330"/>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86% of respondents said travel time has reduced by an average of 30mins.</a:t>
              </a:r>
            </a:p>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97% claimed the loss of manhour has reduced.</a:t>
              </a:r>
            </a:p>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77% confirmed that the rate of traffic is better and travel time is now very fast.</a:t>
              </a:r>
            </a:p>
          </p:txBody>
        </p:sp>
        <p:sp>
          <p:nvSpPr>
            <p:cNvPr id="165" name="TextBox 164">
              <a:extLst>
                <a:ext uri="{FF2B5EF4-FFF2-40B4-BE49-F238E27FC236}">
                  <a16:creationId xmlns:a16="http://schemas.microsoft.com/office/drawing/2014/main" id="{E1857FF0-17FB-4393-9BEE-FF8BB70CFF8D}"/>
                </a:ext>
              </a:extLst>
            </p:cNvPr>
            <p:cNvSpPr txBox="1"/>
            <p:nvPr/>
          </p:nvSpPr>
          <p:spPr>
            <a:xfrm>
              <a:off x="2343547" y="3298179"/>
              <a:ext cx="8823605"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97% reported positive impact of traffic managers.</a:t>
              </a:r>
            </a:p>
            <a:p>
              <a:pPr marL="285750" indent="-285750">
                <a:buFont typeface="Arial" panose="020B0604020202020204" pitchFamily="34" charset="0"/>
                <a:buChar char="•"/>
              </a:pPr>
              <a:endParaRPr lang="en-US" dirty="0">
                <a:latin typeface="Cambria" panose="02040503050406030204" pitchFamily="18" charset="0"/>
                <a:ea typeface="Cambria" panose="02040503050406030204" pitchFamily="18" charset="0"/>
              </a:endParaRPr>
            </a:p>
          </p:txBody>
        </p:sp>
        <p:sp>
          <p:nvSpPr>
            <p:cNvPr id="167" name="TextBox 166">
              <a:extLst>
                <a:ext uri="{FF2B5EF4-FFF2-40B4-BE49-F238E27FC236}">
                  <a16:creationId xmlns:a16="http://schemas.microsoft.com/office/drawing/2014/main" id="{06CF835D-7C9D-40E0-AD86-0B5CF08F2A86}"/>
                </a:ext>
              </a:extLst>
            </p:cNvPr>
            <p:cNvSpPr txBox="1"/>
            <p:nvPr/>
          </p:nvSpPr>
          <p:spPr>
            <a:xfrm>
              <a:off x="2350182" y="1589088"/>
              <a:ext cx="8823606"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Average of 86% claimed that road furniture's and traffic light are sufficient along the axis</a:t>
              </a:r>
            </a:p>
          </p:txBody>
        </p:sp>
        <p:sp>
          <p:nvSpPr>
            <p:cNvPr id="168" name="TextBox 167">
              <a:extLst>
                <a:ext uri="{FF2B5EF4-FFF2-40B4-BE49-F238E27FC236}">
                  <a16:creationId xmlns:a16="http://schemas.microsoft.com/office/drawing/2014/main" id="{21C38E36-BD7A-46EF-A452-437022416A7E}"/>
                </a:ext>
              </a:extLst>
            </p:cNvPr>
            <p:cNvSpPr txBox="1"/>
            <p:nvPr/>
          </p:nvSpPr>
          <p:spPr>
            <a:xfrm>
              <a:off x="2343548" y="3998495"/>
              <a:ext cx="883024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86.3% agreed that there was great reduction in accident rate due to the road signs.</a:t>
              </a:r>
            </a:p>
          </p:txBody>
        </p:sp>
        <p:sp>
          <p:nvSpPr>
            <p:cNvPr id="169" name="TextBox 168">
              <a:extLst>
                <a:ext uri="{FF2B5EF4-FFF2-40B4-BE49-F238E27FC236}">
                  <a16:creationId xmlns:a16="http://schemas.microsoft.com/office/drawing/2014/main" id="{8EE08603-4426-466A-81BA-2B0201EAA76E}"/>
                </a:ext>
              </a:extLst>
            </p:cNvPr>
            <p:cNvSpPr txBox="1"/>
            <p:nvPr/>
          </p:nvSpPr>
          <p:spPr>
            <a:xfrm>
              <a:off x="2350181" y="2366207"/>
              <a:ext cx="8823605"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85% agreed that doing business along the Agege corridor is now made easier, while 81% improved in commercial activities along the axis.</a:t>
              </a:r>
            </a:p>
          </p:txBody>
        </p:sp>
        <p:sp>
          <p:nvSpPr>
            <p:cNvPr id="170" name="TextBox 169">
              <a:extLst>
                <a:ext uri="{FF2B5EF4-FFF2-40B4-BE49-F238E27FC236}">
                  <a16:creationId xmlns:a16="http://schemas.microsoft.com/office/drawing/2014/main" id="{3BEDCE64-347C-4C45-BA31-AE3EA3DD93F7}"/>
                </a:ext>
              </a:extLst>
            </p:cNvPr>
            <p:cNvSpPr txBox="1"/>
            <p:nvPr/>
          </p:nvSpPr>
          <p:spPr>
            <a:xfrm>
              <a:off x="2345589" y="4763695"/>
              <a:ext cx="8821563"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80% claimed that there was great increase in value of properties and house rent within that axis.</a:t>
              </a:r>
            </a:p>
          </p:txBody>
        </p:sp>
        <p:sp>
          <p:nvSpPr>
            <p:cNvPr id="171" name="TextBox 170">
              <a:extLst>
                <a:ext uri="{FF2B5EF4-FFF2-40B4-BE49-F238E27FC236}">
                  <a16:creationId xmlns:a16="http://schemas.microsoft.com/office/drawing/2014/main" id="{5FDBE3D0-7A70-4082-AAD3-3DEC148D6F00}"/>
                </a:ext>
              </a:extLst>
            </p:cNvPr>
            <p:cNvSpPr txBox="1"/>
            <p:nvPr/>
          </p:nvSpPr>
          <p:spPr>
            <a:xfrm>
              <a:off x="2340401" y="5626266"/>
              <a:ext cx="8821563"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en-US" dirty="0">
                  <a:latin typeface="Cambria" panose="02040503050406030204" pitchFamily="18" charset="0"/>
                  <a:ea typeface="Cambria" panose="02040503050406030204" pitchFamily="18" charset="0"/>
                </a:rPr>
                <a:t>Despite all the positive report 43% claimed that the project has not reduced crime rate in the axis.</a:t>
              </a:r>
            </a:p>
          </p:txBody>
        </p:sp>
        <p:pic>
          <p:nvPicPr>
            <p:cNvPr id="172" name="Picture 171" descr="A picture containing diagram&#10;&#10;Description automatically generated">
              <a:extLst>
                <a:ext uri="{FF2B5EF4-FFF2-40B4-BE49-F238E27FC236}">
                  <a16:creationId xmlns:a16="http://schemas.microsoft.com/office/drawing/2014/main" id="{826A7BDD-E8A7-48F7-AD46-D953DDFA43D9}"/>
                </a:ext>
              </a:extLst>
            </p:cNvPr>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69768" y="1515994"/>
              <a:ext cx="650484" cy="814596"/>
            </a:xfrm>
            <a:prstGeom prst="rect">
              <a:avLst/>
            </a:prstGeom>
            <a:ln>
              <a:noFill/>
            </a:ln>
          </p:spPr>
          <p:style>
            <a:lnRef idx="2">
              <a:schemeClr val="accent1"/>
            </a:lnRef>
            <a:fillRef idx="1">
              <a:schemeClr val="lt1"/>
            </a:fillRef>
            <a:effectRef idx="0">
              <a:schemeClr val="accent1"/>
            </a:effectRef>
            <a:fontRef idx="minor">
              <a:schemeClr val="dk1"/>
            </a:fontRef>
          </p:style>
        </p:pic>
        <p:pic>
          <p:nvPicPr>
            <p:cNvPr id="174" name="Graphic 173" descr="Police male with solid fill">
              <a:extLst>
                <a:ext uri="{FF2B5EF4-FFF2-40B4-BE49-F238E27FC236}">
                  <a16:creationId xmlns:a16="http://schemas.microsoft.com/office/drawing/2014/main" id="{1C467886-FAA5-4498-8CCE-99AA1F435BE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1589372" y="3222179"/>
              <a:ext cx="582028" cy="582028"/>
            </a:xfrm>
            <a:prstGeom prst="rect">
              <a:avLst/>
            </a:prstGeom>
          </p:spPr>
        </p:pic>
        <p:pic>
          <p:nvPicPr>
            <p:cNvPr id="176" name="Graphic 175" descr="Business Growth with solid fill">
              <a:extLst>
                <a:ext uri="{FF2B5EF4-FFF2-40B4-BE49-F238E27FC236}">
                  <a16:creationId xmlns:a16="http://schemas.microsoft.com/office/drawing/2014/main" id="{25B1CD2F-68AF-4B43-A6D8-57D6CBEE92BA}"/>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664340" y="2426129"/>
              <a:ext cx="591270" cy="591270"/>
            </a:xfrm>
            <a:prstGeom prst="rect">
              <a:avLst/>
            </a:prstGeom>
          </p:spPr>
        </p:pic>
        <p:pic>
          <p:nvPicPr>
            <p:cNvPr id="178" name="Graphic 177" descr="Handcuffs with solid fill">
              <a:extLst>
                <a:ext uri="{FF2B5EF4-FFF2-40B4-BE49-F238E27FC236}">
                  <a16:creationId xmlns:a16="http://schemas.microsoft.com/office/drawing/2014/main" id="{3E6196CA-E848-4137-B0AF-78E0EB0A60C9}"/>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1622730" y="5639846"/>
              <a:ext cx="619170" cy="619170"/>
            </a:xfrm>
            <a:prstGeom prst="rect">
              <a:avLst/>
            </a:prstGeom>
          </p:spPr>
        </p:pic>
        <p:pic>
          <p:nvPicPr>
            <p:cNvPr id="180" name="Graphic 179" descr="Mortgage with solid fill">
              <a:extLst>
                <a:ext uri="{FF2B5EF4-FFF2-40B4-BE49-F238E27FC236}">
                  <a16:creationId xmlns:a16="http://schemas.microsoft.com/office/drawing/2014/main" id="{89CF1CF4-BA59-4563-9184-8715C9ED2621}"/>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1533496" y="4649747"/>
              <a:ext cx="723028" cy="723028"/>
            </a:xfrm>
            <a:prstGeom prst="rect">
              <a:avLst/>
            </a:prstGeom>
          </p:spPr>
        </p:pic>
        <p:pic>
          <p:nvPicPr>
            <p:cNvPr id="182" name="Picture 181" descr="Icon&#10;&#10;Description automatically generated">
              <a:extLst>
                <a:ext uri="{FF2B5EF4-FFF2-40B4-BE49-F238E27FC236}">
                  <a16:creationId xmlns:a16="http://schemas.microsoft.com/office/drawing/2014/main" id="{558C04A6-01C2-4049-AF4C-5301CD6D7390}"/>
                </a:ext>
              </a:extLst>
            </p:cNvPr>
            <p:cNvPicPr>
              <a:picLocks noChangeAspect="1"/>
            </p:cNvPicPr>
            <p:nvPr/>
          </p:nvPicPr>
          <p:blipFill>
            <a:blip r:embed="rId15" cstate="print">
              <a:duotone>
                <a:schemeClr val="accent1">
                  <a:shade val="45000"/>
                  <a:satMod val="135000"/>
                </a:schemeClr>
                <a:prstClr val="white"/>
              </a:duotone>
              <a:extLst>
                <a:ext uri="{BEBA8EAE-BF5A-486C-A8C5-ECC9F3942E4B}">
                  <a14:imgProps xmlns:a14="http://schemas.microsoft.com/office/drawing/2010/main">
                    <a14:imgLayer r:embed="rId16">
                      <a14:imgEffect>
                        <a14:backgroundRemoval t="9920" b="89920" l="6707" r="90000">
                          <a14:foregroundMark x1="10610" y1="18880" x2="18415" y2="15840"/>
                          <a14:foregroundMark x1="18415" y1="15840" x2="31463" y2="16480"/>
                          <a14:foregroundMark x1="31463" y1="16480" x2="39756" y2="16160"/>
                          <a14:foregroundMark x1="39756" y1="16160" x2="44878" y2="25760"/>
                          <a14:foregroundMark x1="44878" y1="25760" x2="47805" y2="15680"/>
                          <a14:foregroundMark x1="47805" y1="15680" x2="53171" y2="26720"/>
                          <a14:foregroundMark x1="53171" y1="26720" x2="57195" y2="20640"/>
                          <a14:foregroundMark x1="57195" y1="20640" x2="58780" y2="12480"/>
                          <a14:foregroundMark x1="58780" y1="12480" x2="64756" y2="6720"/>
                          <a14:foregroundMark x1="64756" y1="6720" x2="66098" y2="15840"/>
                          <a14:foregroundMark x1="66098" y1="15840" x2="61707" y2="24960"/>
                          <a14:foregroundMark x1="61707" y1="24960" x2="63537" y2="33120"/>
                          <a14:foregroundMark x1="63537" y1="33120" x2="69512" y2="24320"/>
                          <a14:foregroundMark x1="69512" y1="24320" x2="66829" y2="36000"/>
                          <a14:foregroundMark x1="66829" y1="36000" x2="73171" y2="41760"/>
                          <a14:foregroundMark x1="73171" y1="41760" x2="81585" y2="42080"/>
                          <a14:foregroundMark x1="81585" y1="42080" x2="87683" y2="46720"/>
                          <a14:foregroundMark x1="87683" y1="46720" x2="90244" y2="54720"/>
                          <a14:foregroundMark x1="90244" y1="54720" x2="95488" y2="60960"/>
                          <a14:foregroundMark x1="95488" y1="60960" x2="93415" y2="70080"/>
                          <a14:foregroundMark x1="93415" y1="70080" x2="94756" y2="90880"/>
                          <a14:foregroundMark x1="94756" y1="90880" x2="92927" y2="99040"/>
                          <a14:foregroundMark x1="92927" y1="99040" x2="79268" y2="89440"/>
                          <a14:foregroundMark x1="79268" y1="89440" x2="53415" y2="89600"/>
                          <a14:foregroundMark x1="53415" y1="89600" x2="48659" y2="95840"/>
                          <a14:foregroundMark x1="48659" y1="95840" x2="41341" y2="96800"/>
                          <a14:foregroundMark x1="41341" y1="96800" x2="40366" y2="68800"/>
                          <a14:foregroundMark x1="40366" y1="68800" x2="34878" y2="62080"/>
                          <a14:foregroundMark x1="34878" y1="62080" x2="40976" y2="59680"/>
                          <a14:foregroundMark x1="40976" y1="59680" x2="45244" y2="48480"/>
                          <a14:foregroundMark x1="45244" y1="48480" x2="50122" y2="41920"/>
                          <a14:foregroundMark x1="50122" y1="41920" x2="58537" y2="41760"/>
                          <a14:foregroundMark x1="58537" y1="41760" x2="62195" y2="35200"/>
                          <a14:foregroundMark x1="62195" y1="35200" x2="57073" y2="28960"/>
                          <a14:foregroundMark x1="57073" y1="28960" x2="38293" y2="41280"/>
                          <a14:foregroundMark x1="38293" y1="41280" x2="36341" y2="50880"/>
                          <a14:foregroundMark x1="36341" y1="50880" x2="30732" y2="54240"/>
                          <a14:foregroundMark x1="30732" y1="54240" x2="14512" y2="55360"/>
                          <a14:foregroundMark x1="14512" y1="55360" x2="9756" y2="61280"/>
                          <a14:foregroundMark x1="9756" y1="61280" x2="5610" y2="51680"/>
                          <a14:foregroundMark x1="5610" y1="51680" x2="4878" y2="43520"/>
                          <a14:foregroundMark x1="4878" y1="43520" x2="610" y2="35360"/>
                          <a14:foregroundMark x1="610" y1="35360" x2="6707" y2="31040"/>
                          <a14:foregroundMark x1="6707" y1="31040" x2="10366" y2="19200"/>
                        </a14:backgroundRemoval>
                      </a14:imgEffect>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534410" y="3944617"/>
              <a:ext cx="721200" cy="549694"/>
            </a:xfrm>
            <a:prstGeom prst="rect">
              <a:avLst/>
            </a:prstGeom>
            <a:ln>
              <a:noFill/>
            </a:ln>
          </p:spPr>
          <p:style>
            <a:lnRef idx="2">
              <a:schemeClr val="accent1"/>
            </a:lnRef>
            <a:fillRef idx="1">
              <a:schemeClr val="lt1"/>
            </a:fillRef>
            <a:effectRef idx="0">
              <a:schemeClr val="accent1"/>
            </a:effectRef>
            <a:fontRef idx="minor">
              <a:schemeClr val="dk1"/>
            </a:fontRef>
          </p:style>
        </p:pic>
      </p:grpSp>
      <p:sp>
        <p:nvSpPr>
          <p:cNvPr id="191" name="Rectangle: Rounded Corners 4">
            <a:extLst>
              <a:ext uri="{FF2B5EF4-FFF2-40B4-BE49-F238E27FC236}">
                <a16:creationId xmlns:a16="http://schemas.microsoft.com/office/drawing/2014/main" id="{B5EADD5C-14E5-47D0-A961-A949D2AAD690}"/>
              </a:ext>
            </a:extLst>
          </p:cNvPr>
          <p:cNvSpPr txBox="1"/>
          <p:nvPr/>
        </p:nvSpPr>
        <p:spPr>
          <a:xfrm>
            <a:off x="4311806" y="175513"/>
            <a:ext cx="3789424" cy="349326"/>
          </a:xfrm>
          <a:prstGeom prst="rect">
            <a:avLst/>
          </a:prstGeom>
          <a:solidFill>
            <a:srgbClr val="FFC000"/>
          </a:solidFill>
          <a:effectLst>
            <a:glow rad="63500">
              <a:schemeClr val="accent1">
                <a:satMod val="175000"/>
                <a:alpha val="40000"/>
              </a:schemeClr>
            </a:glow>
          </a:effectLst>
          <a:scene3d>
            <a:camera prst="orthographicFront">
              <a:rot lat="0" lon="0" rev="0"/>
            </a:camera>
            <a:lightRig rig="balanced" dir="t">
              <a:rot lat="0" lon="0" rev="8700000"/>
            </a:lightRig>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b="1" i="0" kern="1200" cap="none" spc="0" baseline="0" dirty="0">
                <a:ln w="0"/>
                <a:latin typeface="Cambria" panose="02040503050406030204" pitchFamily="18" charset="0"/>
                <a:ea typeface="Cambria" panose="02040503050406030204" pitchFamily="18" charset="0"/>
              </a:rPr>
              <a:t>Summary of findings</a:t>
            </a:r>
            <a:endParaRPr lang="x-none" sz="2400" b="1" kern="1200" cap="none" spc="0" dirty="0">
              <a:ln w="0"/>
              <a:latin typeface="Cambria" panose="02040503050406030204" pitchFamily="18" charset="0"/>
              <a:ea typeface="Cambria" panose="02040503050406030204" pitchFamily="18" charset="0"/>
            </a:endParaRPr>
          </a:p>
        </p:txBody>
      </p:sp>
      <p:sp>
        <p:nvSpPr>
          <p:cNvPr id="2" name="Slide Number Placeholder 1">
            <a:extLst>
              <a:ext uri="{FF2B5EF4-FFF2-40B4-BE49-F238E27FC236}">
                <a16:creationId xmlns:a16="http://schemas.microsoft.com/office/drawing/2014/main" id="{847E7FD0-0F9F-45C5-9C2D-FBC93F336B48}"/>
              </a:ext>
            </a:extLst>
          </p:cNvPr>
          <p:cNvSpPr>
            <a:spLocks noGrp="1"/>
          </p:cNvSpPr>
          <p:nvPr>
            <p:ph type="sldNum" sz="quarter" idx="12"/>
          </p:nvPr>
        </p:nvSpPr>
        <p:spPr>
          <a:xfrm>
            <a:off x="11388559" y="6451897"/>
            <a:ext cx="764215" cy="365125"/>
          </a:xfrm>
        </p:spPr>
        <p:txBody>
          <a:bodyPr/>
          <a:lstStyle/>
          <a:p>
            <a:fld id="{1A4A66E0-DBA7-E545-B202-33DFE83EAD10}" type="slidenum">
              <a:rPr lang="x-none" smtClean="0"/>
              <a:t>8</a:t>
            </a:fld>
            <a:endParaRPr lang="x-none" dirty="0"/>
          </a:p>
        </p:txBody>
      </p:sp>
    </p:spTree>
    <p:extLst>
      <p:ext uri="{BB962C8B-B14F-4D97-AF65-F5344CB8AC3E}">
        <p14:creationId xmlns:p14="http://schemas.microsoft.com/office/powerpoint/2010/main" val="220529088"/>
      </p:ext>
    </p:extLst>
  </p:cSld>
  <p:clrMapOvr>
    <a:masterClrMapping/>
  </p:clrMapOvr>
  <mc:AlternateContent xmlns:mc="http://schemas.openxmlformats.org/markup-compatibility/2006" xmlns:p14="http://schemas.microsoft.com/office/powerpoint/2010/main">
    <mc:Choice Requires="p14">
      <p:transition spd="slow" p14:dur="2000" advTm="2449"/>
    </mc:Choice>
    <mc:Fallback xmlns="">
      <p:transition spd="slow" advTm="2449"/>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 name="Arrow: Right 119">
            <a:extLst>
              <a:ext uri="{FF2B5EF4-FFF2-40B4-BE49-F238E27FC236}">
                <a16:creationId xmlns:a16="http://schemas.microsoft.com/office/drawing/2014/main" id="{1BCAE62C-1BE6-4D87-8E3C-482781B0000F}"/>
              </a:ext>
            </a:extLst>
          </p:cNvPr>
          <p:cNvSpPr/>
          <p:nvPr/>
        </p:nvSpPr>
        <p:spPr>
          <a:xfrm>
            <a:off x="1289615" y="5439154"/>
            <a:ext cx="10637310" cy="1344576"/>
          </a:xfrm>
          <a:prstGeom prst="rightArrow">
            <a:avLst/>
          </a:prstGeom>
          <a:solidFill>
            <a:schemeClr val="bg1">
              <a:lumMod val="8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x-none" dirty="0">
              <a:solidFill>
                <a:schemeClr val="tx1"/>
              </a:solidFill>
              <a:latin typeface="Cambria" panose="02040503050406030204" pitchFamily="18" charset="0"/>
              <a:ea typeface="Cambria" panose="02040503050406030204" pitchFamily="18" charset="0"/>
            </a:endParaRPr>
          </a:p>
        </p:txBody>
      </p:sp>
      <p:sp>
        <p:nvSpPr>
          <p:cNvPr id="119" name="Arrow: Right 118">
            <a:extLst>
              <a:ext uri="{FF2B5EF4-FFF2-40B4-BE49-F238E27FC236}">
                <a16:creationId xmlns:a16="http://schemas.microsoft.com/office/drawing/2014/main" id="{663B8748-56B0-46A9-A51F-B16705A62894}"/>
              </a:ext>
            </a:extLst>
          </p:cNvPr>
          <p:cNvSpPr/>
          <p:nvPr/>
        </p:nvSpPr>
        <p:spPr>
          <a:xfrm>
            <a:off x="1278400" y="4138728"/>
            <a:ext cx="10637310" cy="1344576"/>
          </a:xfrm>
          <a:prstGeom prst="rightArrow">
            <a:avLst/>
          </a:prstGeom>
          <a:solidFill>
            <a:schemeClr val="bg1">
              <a:lumMod val="8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x-none" dirty="0">
              <a:solidFill>
                <a:schemeClr val="tx1"/>
              </a:solidFill>
              <a:latin typeface="Cambria" panose="02040503050406030204" pitchFamily="18" charset="0"/>
              <a:ea typeface="Cambria" panose="02040503050406030204" pitchFamily="18" charset="0"/>
            </a:endParaRPr>
          </a:p>
        </p:txBody>
      </p:sp>
      <p:sp>
        <p:nvSpPr>
          <p:cNvPr id="118" name="Arrow: Right 117">
            <a:extLst>
              <a:ext uri="{FF2B5EF4-FFF2-40B4-BE49-F238E27FC236}">
                <a16:creationId xmlns:a16="http://schemas.microsoft.com/office/drawing/2014/main" id="{A5584756-65C3-43A5-9335-F4F2276EC3F7}"/>
              </a:ext>
            </a:extLst>
          </p:cNvPr>
          <p:cNvSpPr/>
          <p:nvPr/>
        </p:nvSpPr>
        <p:spPr>
          <a:xfrm>
            <a:off x="1280468" y="2914783"/>
            <a:ext cx="10637310" cy="1344576"/>
          </a:xfrm>
          <a:prstGeom prst="rightArrow">
            <a:avLst/>
          </a:prstGeom>
          <a:solidFill>
            <a:schemeClr val="bg1">
              <a:lumMod val="8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x-none" dirty="0">
              <a:solidFill>
                <a:schemeClr val="tx1"/>
              </a:solidFill>
              <a:latin typeface="Cambria" panose="02040503050406030204" pitchFamily="18" charset="0"/>
              <a:ea typeface="Cambria" panose="02040503050406030204" pitchFamily="18" charset="0"/>
            </a:endParaRPr>
          </a:p>
        </p:txBody>
      </p:sp>
      <p:grpSp>
        <p:nvGrpSpPr>
          <p:cNvPr id="11" name="Group 10">
            <a:extLst>
              <a:ext uri="{FF2B5EF4-FFF2-40B4-BE49-F238E27FC236}">
                <a16:creationId xmlns:a16="http://schemas.microsoft.com/office/drawing/2014/main" id="{7E739B33-15A7-45FF-B404-D0787E5984DE}"/>
              </a:ext>
            </a:extLst>
          </p:cNvPr>
          <p:cNvGrpSpPr/>
          <p:nvPr/>
        </p:nvGrpSpPr>
        <p:grpSpPr>
          <a:xfrm rot="16200000">
            <a:off x="-2355087" y="3215179"/>
            <a:ext cx="5798359" cy="812333"/>
            <a:chOff x="0" y="0"/>
            <a:chExt cx="4638563" cy="485161"/>
          </a:xfrm>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12" name="Rectangle: Rounded Corners 11">
              <a:extLst>
                <a:ext uri="{FF2B5EF4-FFF2-40B4-BE49-F238E27FC236}">
                  <a16:creationId xmlns:a16="http://schemas.microsoft.com/office/drawing/2014/main" id="{28577CCF-3BB7-4E11-9D8C-0C99B6C09EF5}"/>
                </a:ext>
              </a:extLst>
            </p:cNvPr>
            <p:cNvSpPr/>
            <p:nvPr/>
          </p:nvSpPr>
          <p:spPr>
            <a:xfrm>
              <a:off x="0" y="0"/>
              <a:ext cx="4638563" cy="485161"/>
            </a:xfrm>
            <a:prstGeom prst="roundRect">
              <a:avLst/>
            </a:prstGeom>
            <a:solidFill>
              <a:srgbClr val="FFC000"/>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13" name="Rectangle: Rounded Corners 4">
              <a:extLst>
                <a:ext uri="{FF2B5EF4-FFF2-40B4-BE49-F238E27FC236}">
                  <a16:creationId xmlns:a16="http://schemas.microsoft.com/office/drawing/2014/main" id="{E7AB1CA3-A504-4A61-A867-674AC18006A1}"/>
                </a:ext>
              </a:extLst>
            </p:cNvPr>
            <p:cNvSpPr txBox="1"/>
            <p:nvPr/>
          </p:nvSpPr>
          <p:spPr>
            <a:xfrm>
              <a:off x="23685" y="23684"/>
              <a:ext cx="4591195" cy="43779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E</a:t>
              </a:r>
              <a:r>
                <a:rPr lang="x-none"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xecutive Summar</a:t>
              </a:r>
              <a:r>
                <a:rPr lang="en-US" sz="2300" b="0" i="0" kern="1200" cap="none" spc="0" baseline="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y 4</a:t>
              </a:r>
              <a:endParaRPr lang="x-none" sz="23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p:txBody>
        </p:sp>
      </p:grpSp>
      <p:pic>
        <p:nvPicPr>
          <p:cNvPr id="8" name="Lagos-Logo.jpg">
            <a:extLst>
              <a:ext uri="{FF2B5EF4-FFF2-40B4-BE49-F238E27FC236}">
                <a16:creationId xmlns:a16="http://schemas.microsoft.com/office/drawing/2014/main" id="{F5C32D45-AAC9-4732-BCD8-D818F3878258}"/>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66DAC087-6B54-49B4-A6F5-3CCC9A3A300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50" name="Graphic 44" descr="Handshake outline">
            <a:extLst>
              <a:ext uri="{FF2B5EF4-FFF2-40B4-BE49-F238E27FC236}">
                <a16:creationId xmlns:a16="http://schemas.microsoft.com/office/drawing/2014/main" id="{0E745282-B48B-4C6D-8351-5979EA5FA512}"/>
              </a:ext>
            </a:extLst>
          </p:cNvPr>
          <p:cNvSpPr/>
          <p:nvPr/>
        </p:nvSpPr>
        <p:spPr>
          <a:xfrm>
            <a:off x="7804619" y="181600"/>
            <a:ext cx="419182" cy="271026"/>
          </a:xfrm>
          <a:custGeom>
            <a:avLst/>
            <a:gdLst>
              <a:gd name="connsiteX0" fmla="*/ 868680 w 877252"/>
              <a:gd name="connsiteY0" fmla="*/ 195263 h 540067"/>
              <a:gd name="connsiteX1" fmla="*/ 761048 w 877252"/>
              <a:gd name="connsiteY1" fmla="*/ 16192 h 540067"/>
              <a:gd name="connsiteX2" fmla="*/ 751523 w 877252"/>
              <a:gd name="connsiteY2" fmla="*/ 0 h 540067"/>
              <a:gd name="connsiteX3" fmla="*/ 735330 w 877252"/>
              <a:gd name="connsiteY3" fmla="*/ 10477 h 540067"/>
              <a:gd name="connsiteX4" fmla="*/ 662940 w 877252"/>
              <a:gd name="connsiteY4" fmla="*/ 55245 h 540067"/>
              <a:gd name="connsiteX5" fmla="*/ 644843 w 877252"/>
              <a:gd name="connsiteY5" fmla="*/ 78105 h 540067"/>
              <a:gd name="connsiteX6" fmla="*/ 645795 w 877252"/>
              <a:gd name="connsiteY6" fmla="*/ 99060 h 540067"/>
              <a:gd name="connsiteX7" fmla="*/ 584835 w 877252"/>
              <a:gd name="connsiteY7" fmla="*/ 109538 h 540067"/>
              <a:gd name="connsiteX8" fmla="*/ 500063 w 877252"/>
              <a:gd name="connsiteY8" fmla="*/ 95250 h 540067"/>
              <a:gd name="connsiteX9" fmla="*/ 458153 w 877252"/>
              <a:gd name="connsiteY9" fmla="*/ 85725 h 540067"/>
              <a:gd name="connsiteX10" fmla="*/ 456248 w 877252"/>
              <a:gd name="connsiteY10" fmla="*/ 85725 h 540067"/>
              <a:gd name="connsiteX11" fmla="*/ 456248 w 877252"/>
              <a:gd name="connsiteY11" fmla="*/ 85725 h 540067"/>
              <a:gd name="connsiteX12" fmla="*/ 454343 w 877252"/>
              <a:gd name="connsiteY12" fmla="*/ 85725 h 540067"/>
              <a:gd name="connsiteX13" fmla="*/ 452438 w 877252"/>
              <a:gd name="connsiteY13" fmla="*/ 85725 h 540067"/>
              <a:gd name="connsiteX14" fmla="*/ 450533 w 877252"/>
              <a:gd name="connsiteY14" fmla="*/ 85725 h 540067"/>
              <a:gd name="connsiteX15" fmla="*/ 445770 w 877252"/>
              <a:gd name="connsiteY15" fmla="*/ 85725 h 540067"/>
              <a:gd name="connsiteX16" fmla="*/ 445770 w 877252"/>
              <a:gd name="connsiteY16" fmla="*/ 85725 h 540067"/>
              <a:gd name="connsiteX17" fmla="*/ 402908 w 877252"/>
              <a:gd name="connsiteY17" fmla="*/ 104775 h 540067"/>
              <a:gd name="connsiteX18" fmla="*/ 395288 w 877252"/>
              <a:gd name="connsiteY18" fmla="*/ 113348 h 540067"/>
              <a:gd name="connsiteX19" fmla="*/ 356235 w 877252"/>
              <a:gd name="connsiteY19" fmla="*/ 105727 h 540067"/>
              <a:gd name="connsiteX20" fmla="*/ 348615 w 877252"/>
              <a:gd name="connsiteY20" fmla="*/ 105727 h 540067"/>
              <a:gd name="connsiteX21" fmla="*/ 332423 w 877252"/>
              <a:gd name="connsiteY21" fmla="*/ 106680 h 540067"/>
              <a:gd name="connsiteX22" fmla="*/ 295275 w 877252"/>
              <a:gd name="connsiteY22" fmla="*/ 108585 h 540067"/>
              <a:gd name="connsiteX23" fmla="*/ 234315 w 877252"/>
              <a:gd name="connsiteY23" fmla="*/ 96202 h 540067"/>
              <a:gd name="connsiteX24" fmla="*/ 234315 w 877252"/>
              <a:gd name="connsiteY24" fmla="*/ 78105 h 540067"/>
              <a:gd name="connsiteX25" fmla="*/ 216218 w 877252"/>
              <a:gd name="connsiteY25" fmla="*/ 55245 h 540067"/>
              <a:gd name="connsiteX26" fmla="*/ 144780 w 877252"/>
              <a:gd name="connsiteY26" fmla="*/ 10477 h 540067"/>
              <a:gd name="connsiteX27" fmla="*/ 128588 w 877252"/>
              <a:gd name="connsiteY27" fmla="*/ 0 h 540067"/>
              <a:gd name="connsiteX28" fmla="*/ 119063 w 877252"/>
              <a:gd name="connsiteY28" fmla="*/ 16192 h 540067"/>
              <a:gd name="connsiteX29" fmla="*/ 9525 w 877252"/>
              <a:gd name="connsiteY29" fmla="*/ 195263 h 540067"/>
              <a:gd name="connsiteX30" fmla="*/ 0 w 877252"/>
              <a:gd name="connsiteY30" fmla="*/ 211455 h 540067"/>
              <a:gd name="connsiteX31" fmla="*/ 16192 w 877252"/>
              <a:gd name="connsiteY31" fmla="*/ 220980 h 540067"/>
              <a:gd name="connsiteX32" fmla="*/ 89535 w 877252"/>
              <a:gd name="connsiteY32" fmla="*/ 265747 h 540067"/>
              <a:gd name="connsiteX33" fmla="*/ 131445 w 877252"/>
              <a:gd name="connsiteY33" fmla="*/ 263843 h 540067"/>
              <a:gd name="connsiteX34" fmla="*/ 193358 w 877252"/>
              <a:gd name="connsiteY34" fmla="*/ 336233 h 540067"/>
              <a:gd name="connsiteX35" fmla="*/ 194310 w 877252"/>
              <a:gd name="connsiteY35" fmla="*/ 338138 h 540067"/>
              <a:gd name="connsiteX36" fmla="*/ 196215 w 877252"/>
              <a:gd name="connsiteY36" fmla="*/ 339090 h 540067"/>
              <a:gd name="connsiteX37" fmla="*/ 196215 w 877252"/>
              <a:gd name="connsiteY37" fmla="*/ 339090 h 540067"/>
              <a:gd name="connsiteX38" fmla="*/ 182880 w 877252"/>
              <a:gd name="connsiteY38" fmla="*/ 354330 h 540067"/>
              <a:gd name="connsiteX39" fmla="*/ 186690 w 877252"/>
              <a:gd name="connsiteY39" fmla="*/ 421005 h 540067"/>
              <a:gd name="connsiteX40" fmla="*/ 186690 w 877252"/>
              <a:gd name="connsiteY40" fmla="*/ 421005 h 540067"/>
              <a:gd name="connsiteX41" fmla="*/ 186690 w 877252"/>
              <a:gd name="connsiteY41" fmla="*/ 421005 h 540067"/>
              <a:gd name="connsiteX42" fmla="*/ 217170 w 877252"/>
              <a:gd name="connsiteY42" fmla="*/ 432435 h 540067"/>
              <a:gd name="connsiteX43" fmla="*/ 222885 w 877252"/>
              <a:gd name="connsiteY43" fmla="*/ 432435 h 540067"/>
              <a:gd name="connsiteX44" fmla="*/ 240983 w 877252"/>
              <a:gd name="connsiteY44" fmla="*/ 425768 h 540067"/>
              <a:gd name="connsiteX45" fmla="*/ 256223 w 877252"/>
              <a:gd name="connsiteY45" fmla="*/ 456247 h 540067"/>
              <a:gd name="connsiteX46" fmla="*/ 256223 w 877252"/>
              <a:gd name="connsiteY46" fmla="*/ 456247 h 540067"/>
              <a:gd name="connsiteX47" fmla="*/ 256223 w 877252"/>
              <a:gd name="connsiteY47" fmla="*/ 456247 h 540067"/>
              <a:gd name="connsiteX48" fmla="*/ 286703 w 877252"/>
              <a:gd name="connsiteY48" fmla="*/ 467678 h 540067"/>
              <a:gd name="connsiteX49" fmla="*/ 290513 w 877252"/>
              <a:gd name="connsiteY49" fmla="*/ 467678 h 540067"/>
              <a:gd name="connsiteX50" fmla="*/ 304800 w 877252"/>
              <a:gd name="connsiteY50" fmla="*/ 464820 h 540067"/>
              <a:gd name="connsiteX51" fmla="*/ 319088 w 877252"/>
              <a:gd name="connsiteY51" fmla="*/ 492443 h 540067"/>
              <a:gd name="connsiteX52" fmla="*/ 319088 w 877252"/>
              <a:gd name="connsiteY52" fmla="*/ 492443 h 540067"/>
              <a:gd name="connsiteX53" fmla="*/ 319088 w 877252"/>
              <a:gd name="connsiteY53" fmla="*/ 492443 h 540067"/>
              <a:gd name="connsiteX54" fmla="*/ 345758 w 877252"/>
              <a:gd name="connsiteY54" fmla="*/ 502920 h 540067"/>
              <a:gd name="connsiteX55" fmla="*/ 350520 w 877252"/>
              <a:gd name="connsiteY55" fmla="*/ 502920 h 540067"/>
              <a:gd name="connsiteX56" fmla="*/ 368618 w 877252"/>
              <a:gd name="connsiteY56" fmla="*/ 497205 h 540067"/>
              <a:gd name="connsiteX57" fmla="*/ 380048 w 877252"/>
              <a:gd name="connsiteY57" fmla="*/ 515303 h 540067"/>
              <a:gd name="connsiteX58" fmla="*/ 407670 w 877252"/>
              <a:gd name="connsiteY58" fmla="*/ 524828 h 540067"/>
              <a:gd name="connsiteX59" fmla="*/ 409575 w 877252"/>
              <a:gd name="connsiteY59" fmla="*/ 524828 h 540067"/>
              <a:gd name="connsiteX60" fmla="*/ 411480 w 877252"/>
              <a:gd name="connsiteY60" fmla="*/ 524828 h 540067"/>
              <a:gd name="connsiteX61" fmla="*/ 427673 w 877252"/>
              <a:gd name="connsiteY61" fmla="*/ 518160 h 540067"/>
              <a:gd name="connsiteX62" fmla="*/ 428625 w 877252"/>
              <a:gd name="connsiteY62" fmla="*/ 519112 h 540067"/>
              <a:gd name="connsiteX63" fmla="*/ 441960 w 877252"/>
              <a:gd name="connsiteY63" fmla="*/ 529590 h 540067"/>
              <a:gd name="connsiteX64" fmla="*/ 442913 w 877252"/>
              <a:gd name="connsiteY64" fmla="*/ 530543 h 540067"/>
              <a:gd name="connsiteX65" fmla="*/ 443865 w 877252"/>
              <a:gd name="connsiteY65" fmla="*/ 531495 h 540067"/>
              <a:gd name="connsiteX66" fmla="*/ 472440 w 877252"/>
              <a:gd name="connsiteY66" fmla="*/ 540068 h 540067"/>
              <a:gd name="connsiteX67" fmla="*/ 478155 w 877252"/>
              <a:gd name="connsiteY67" fmla="*/ 540068 h 540067"/>
              <a:gd name="connsiteX68" fmla="*/ 527685 w 877252"/>
              <a:gd name="connsiteY68" fmla="*/ 498158 h 540067"/>
              <a:gd name="connsiteX69" fmla="*/ 571500 w 877252"/>
              <a:gd name="connsiteY69" fmla="*/ 457200 h 540067"/>
              <a:gd name="connsiteX70" fmla="*/ 615315 w 877252"/>
              <a:gd name="connsiteY70" fmla="*/ 415290 h 540067"/>
              <a:gd name="connsiteX71" fmla="*/ 619125 w 877252"/>
              <a:gd name="connsiteY71" fmla="*/ 415290 h 540067"/>
              <a:gd name="connsiteX72" fmla="*/ 670560 w 877252"/>
              <a:gd name="connsiteY72" fmla="*/ 355283 h 540067"/>
              <a:gd name="connsiteX73" fmla="*/ 670560 w 877252"/>
              <a:gd name="connsiteY73" fmla="*/ 348615 h 540067"/>
              <a:gd name="connsiteX74" fmla="*/ 678180 w 877252"/>
              <a:gd name="connsiteY74" fmla="*/ 339090 h 540067"/>
              <a:gd name="connsiteX75" fmla="*/ 743903 w 877252"/>
              <a:gd name="connsiteY75" fmla="*/ 262890 h 540067"/>
              <a:gd name="connsiteX76" fmla="*/ 787718 w 877252"/>
              <a:gd name="connsiteY76" fmla="*/ 264795 h 540067"/>
              <a:gd name="connsiteX77" fmla="*/ 861060 w 877252"/>
              <a:gd name="connsiteY77" fmla="*/ 220027 h 540067"/>
              <a:gd name="connsiteX78" fmla="*/ 877253 w 877252"/>
              <a:gd name="connsiteY78" fmla="*/ 210502 h 540067"/>
              <a:gd name="connsiteX79" fmla="*/ 868680 w 877252"/>
              <a:gd name="connsiteY79" fmla="*/ 195263 h 540067"/>
              <a:gd name="connsiteX80" fmla="*/ 99060 w 877252"/>
              <a:gd name="connsiteY80" fmla="*/ 249555 h 540067"/>
              <a:gd name="connsiteX81" fmla="*/ 25718 w 877252"/>
              <a:gd name="connsiteY81" fmla="*/ 204788 h 540067"/>
              <a:gd name="connsiteX82" fmla="*/ 134303 w 877252"/>
              <a:gd name="connsiteY82" fmla="*/ 25717 h 540067"/>
              <a:gd name="connsiteX83" fmla="*/ 206693 w 877252"/>
              <a:gd name="connsiteY83" fmla="*/ 70485 h 540067"/>
              <a:gd name="connsiteX84" fmla="*/ 215265 w 877252"/>
              <a:gd name="connsiteY84" fmla="*/ 91440 h 540067"/>
              <a:gd name="connsiteX85" fmla="*/ 209550 w 877252"/>
              <a:gd name="connsiteY85" fmla="*/ 100965 h 540067"/>
              <a:gd name="connsiteX86" fmla="*/ 126683 w 877252"/>
              <a:gd name="connsiteY86" fmla="*/ 238125 h 540067"/>
              <a:gd name="connsiteX87" fmla="*/ 120968 w 877252"/>
              <a:gd name="connsiteY87" fmla="*/ 246697 h 540067"/>
              <a:gd name="connsiteX88" fmla="*/ 108585 w 877252"/>
              <a:gd name="connsiteY88" fmla="*/ 251460 h 540067"/>
              <a:gd name="connsiteX89" fmla="*/ 99060 w 877252"/>
              <a:gd name="connsiteY89" fmla="*/ 249555 h 540067"/>
              <a:gd name="connsiteX90" fmla="*/ 220980 w 877252"/>
              <a:gd name="connsiteY90" fmla="*/ 413385 h 540067"/>
              <a:gd name="connsiteX91" fmla="*/ 218123 w 877252"/>
              <a:gd name="connsiteY91" fmla="*/ 413385 h 540067"/>
              <a:gd name="connsiteX92" fmla="*/ 190500 w 877252"/>
              <a:gd name="connsiteY92" fmla="*/ 384810 h 540067"/>
              <a:gd name="connsiteX93" fmla="*/ 197168 w 877252"/>
              <a:gd name="connsiteY93" fmla="*/ 366713 h 540067"/>
              <a:gd name="connsiteX94" fmla="*/ 247650 w 877252"/>
              <a:gd name="connsiteY94" fmla="*/ 309563 h 540067"/>
              <a:gd name="connsiteX95" fmla="*/ 269558 w 877252"/>
              <a:gd name="connsiteY95" fmla="*/ 300038 h 540067"/>
              <a:gd name="connsiteX96" fmla="*/ 287655 w 877252"/>
              <a:gd name="connsiteY96" fmla="*/ 306705 h 540067"/>
              <a:gd name="connsiteX97" fmla="*/ 290513 w 877252"/>
              <a:gd name="connsiteY97" fmla="*/ 346710 h 540067"/>
              <a:gd name="connsiteX98" fmla="*/ 240030 w 877252"/>
              <a:gd name="connsiteY98" fmla="*/ 403860 h 540067"/>
              <a:gd name="connsiteX99" fmla="*/ 220980 w 877252"/>
              <a:gd name="connsiteY99" fmla="*/ 413385 h 540067"/>
              <a:gd name="connsiteX100" fmla="*/ 291465 w 877252"/>
              <a:gd name="connsiteY100" fmla="*/ 449580 h 540067"/>
              <a:gd name="connsiteX101" fmla="*/ 288608 w 877252"/>
              <a:gd name="connsiteY101" fmla="*/ 449580 h 540067"/>
              <a:gd name="connsiteX102" fmla="*/ 260985 w 877252"/>
              <a:gd name="connsiteY102" fmla="*/ 421005 h 540067"/>
              <a:gd name="connsiteX103" fmla="*/ 267653 w 877252"/>
              <a:gd name="connsiteY103" fmla="*/ 402908 h 540067"/>
              <a:gd name="connsiteX104" fmla="*/ 311468 w 877252"/>
              <a:gd name="connsiteY104" fmla="*/ 352425 h 540067"/>
              <a:gd name="connsiteX105" fmla="*/ 333375 w 877252"/>
              <a:gd name="connsiteY105" fmla="*/ 342900 h 540067"/>
              <a:gd name="connsiteX106" fmla="*/ 351473 w 877252"/>
              <a:gd name="connsiteY106" fmla="*/ 349568 h 540067"/>
              <a:gd name="connsiteX107" fmla="*/ 354330 w 877252"/>
              <a:gd name="connsiteY107" fmla="*/ 389572 h 540067"/>
              <a:gd name="connsiteX108" fmla="*/ 310515 w 877252"/>
              <a:gd name="connsiteY108" fmla="*/ 440055 h 540067"/>
              <a:gd name="connsiteX109" fmla="*/ 291465 w 877252"/>
              <a:gd name="connsiteY109" fmla="*/ 449580 h 540067"/>
              <a:gd name="connsiteX110" fmla="*/ 291465 w 877252"/>
              <a:gd name="connsiteY110" fmla="*/ 449580 h 540067"/>
              <a:gd name="connsiteX111" fmla="*/ 351473 w 877252"/>
              <a:gd name="connsiteY111" fmla="*/ 484822 h 540067"/>
              <a:gd name="connsiteX112" fmla="*/ 348615 w 877252"/>
              <a:gd name="connsiteY112" fmla="*/ 484822 h 540067"/>
              <a:gd name="connsiteX113" fmla="*/ 333375 w 877252"/>
              <a:gd name="connsiteY113" fmla="*/ 479108 h 540067"/>
              <a:gd name="connsiteX114" fmla="*/ 331470 w 877252"/>
              <a:gd name="connsiteY114" fmla="*/ 445770 h 540067"/>
              <a:gd name="connsiteX115" fmla="*/ 375285 w 877252"/>
              <a:gd name="connsiteY115" fmla="*/ 395288 h 540067"/>
              <a:gd name="connsiteX116" fmla="*/ 393383 w 877252"/>
              <a:gd name="connsiteY116" fmla="*/ 387668 h 540067"/>
              <a:gd name="connsiteX117" fmla="*/ 408623 w 877252"/>
              <a:gd name="connsiteY117" fmla="*/ 393383 h 540067"/>
              <a:gd name="connsiteX118" fmla="*/ 410528 w 877252"/>
              <a:gd name="connsiteY118" fmla="*/ 426720 h 540067"/>
              <a:gd name="connsiteX119" fmla="*/ 366713 w 877252"/>
              <a:gd name="connsiteY119" fmla="*/ 477203 h 540067"/>
              <a:gd name="connsiteX120" fmla="*/ 351473 w 877252"/>
              <a:gd name="connsiteY120" fmla="*/ 484822 h 540067"/>
              <a:gd name="connsiteX121" fmla="*/ 351473 w 877252"/>
              <a:gd name="connsiteY121" fmla="*/ 484822 h 540067"/>
              <a:gd name="connsiteX122" fmla="*/ 409575 w 877252"/>
              <a:gd name="connsiteY122" fmla="*/ 507683 h 540067"/>
              <a:gd name="connsiteX123" fmla="*/ 395288 w 877252"/>
              <a:gd name="connsiteY123" fmla="*/ 502920 h 540067"/>
              <a:gd name="connsiteX124" fmla="*/ 393383 w 877252"/>
              <a:gd name="connsiteY124" fmla="*/ 476250 h 540067"/>
              <a:gd name="connsiteX125" fmla="*/ 430530 w 877252"/>
              <a:gd name="connsiteY125" fmla="*/ 433387 h 540067"/>
              <a:gd name="connsiteX126" fmla="*/ 444818 w 877252"/>
              <a:gd name="connsiteY126" fmla="*/ 426720 h 540067"/>
              <a:gd name="connsiteX127" fmla="*/ 457200 w 877252"/>
              <a:gd name="connsiteY127" fmla="*/ 431483 h 540067"/>
              <a:gd name="connsiteX128" fmla="*/ 459105 w 877252"/>
              <a:gd name="connsiteY128" fmla="*/ 458153 h 540067"/>
              <a:gd name="connsiteX129" fmla="*/ 421958 w 877252"/>
              <a:gd name="connsiteY129" fmla="*/ 501015 h 540067"/>
              <a:gd name="connsiteX130" fmla="*/ 409575 w 877252"/>
              <a:gd name="connsiteY130" fmla="*/ 507683 h 540067"/>
              <a:gd name="connsiteX131" fmla="*/ 409575 w 877252"/>
              <a:gd name="connsiteY131" fmla="*/ 507683 h 540067"/>
              <a:gd name="connsiteX132" fmla="*/ 619125 w 877252"/>
              <a:gd name="connsiteY132" fmla="*/ 396240 h 540067"/>
              <a:gd name="connsiteX133" fmla="*/ 615315 w 877252"/>
              <a:gd name="connsiteY133" fmla="*/ 396240 h 540067"/>
              <a:gd name="connsiteX134" fmla="*/ 599123 w 877252"/>
              <a:gd name="connsiteY134" fmla="*/ 392430 h 540067"/>
              <a:gd name="connsiteX135" fmla="*/ 600075 w 877252"/>
              <a:gd name="connsiteY135" fmla="*/ 398145 h 540067"/>
              <a:gd name="connsiteX136" fmla="*/ 565785 w 877252"/>
              <a:gd name="connsiteY136" fmla="*/ 439103 h 540067"/>
              <a:gd name="connsiteX137" fmla="*/ 565785 w 877252"/>
              <a:gd name="connsiteY137" fmla="*/ 439103 h 540067"/>
              <a:gd name="connsiteX138" fmla="*/ 556260 w 877252"/>
              <a:gd name="connsiteY138" fmla="*/ 438150 h 540067"/>
              <a:gd name="connsiteX139" fmla="*/ 556260 w 877252"/>
              <a:gd name="connsiteY139" fmla="*/ 439103 h 540067"/>
              <a:gd name="connsiteX140" fmla="*/ 521970 w 877252"/>
              <a:gd name="connsiteY140" fmla="*/ 480060 h 540067"/>
              <a:gd name="connsiteX141" fmla="*/ 521970 w 877252"/>
              <a:gd name="connsiteY141" fmla="*/ 480060 h 540067"/>
              <a:gd name="connsiteX142" fmla="*/ 512445 w 877252"/>
              <a:gd name="connsiteY142" fmla="*/ 479108 h 540067"/>
              <a:gd name="connsiteX143" fmla="*/ 512445 w 877252"/>
              <a:gd name="connsiteY143" fmla="*/ 480060 h 540067"/>
              <a:gd name="connsiteX144" fmla="*/ 478155 w 877252"/>
              <a:gd name="connsiteY144" fmla="*/ 521018 h 540067"/>
              <a:gd name="connsiteX145" fmla="*/ 478155 w 877252"/>
              <a:gd name="connsiteY145" fmla="*/ 521018 h 540067"/>
              <a:gd name="connsiteX146" fmla="*/ 475298 w 877252"/>
              <a:gd name="connsiteY146" fmla="*/ 521018 h 540067"/>
              <a:gd name="connsiteX147" fmla="*/ 455295 w 877252"/>
              <a:gd name="connsiteY147" fmla="*/ 515303 h 540067"/>
              <a:gd name="connsiteX148" fmla="*/ 442913 w 877252"/>
              <a:gd name="connsiteY148" fmla="*/ 505778 h 540067"/>
              <a:gd name="connsiteX149" fmla="*/ 473393 w 877252"/>
              <a:gd name="connsiteY149" fmla="*/ 470535 h 540067"/>
              <a:gd name="connsiteX150" fmla="*/ 469583 w 877252"/>
              <a:gd name="connsiteY150" fmla="*/ 417195 h 540067"/>
              <a:gd name="connsiteX151" fmla="*/ 444818 w 877252"/>
              <a:gd name="connsiteY151" fmla="*/ 407670 h 540067"/>
              <a:gd name="connsiteX152" fmla="*/ 435293 w 877252"/>
              <a:gd name="connsiteY152" fmla="*/ 408622 h 540067"/>
              <a:gd name="connsiteX153" fmla="*/ 421005 w 877252"/>
              <a:gd name="connsiteY153" fmla="*/ 379095 h 540067"/>
              <a:gd name="connsiteX154" fmla="*/ 392430 w 877252"/>
              <a:gd name="connsiteY154" fmla="*/ 368618 h 540067"/>
              <a:gd name="connsiteX155" fmla="*/ 392430 w 877252"/>
              <a:gd name="connsiteY155" fmla="*/ 368618 h 540067"/>
              <a:gd name="connsiteX156" fmla="*/ 379095 w 877252"/>
              <a:gd name="connsiteY156" fmla="*/ 370522 h 540067"/>
              <a:gd name="connsiteX157" fmla="*/ 362903 w 877252"/>
              <a:gd name="connsiteY157" fmla="*/ 335280 h 540067"/>
              <a:gd name="connsiteX158" fmla="*/ 332423 w 877252"/>
              <a:gd name="connsiteY158" fmla="*/ 323850 h 540067"/>
              <a:gd name="connsiteX159" fmla="*/ 332423 w 877252"/>
              <a:gd name="connsiteY159" fmla="*/ 323850 h 540067"/>
              <a:gd name="connsiteX160" fmla="*/ 315278 w 877252"/>
              <a:gd name="connsiteY160" fmla="*/ 326708 h 540067"/>
              <a:gd name="connsiteX161" fmla="*/ 299085 w 877252"/>
              <a:gd name="connsiteY161" fmla="*/ 292418 h 540067"/>
              <a:gd name="connsiteX162" fmla="*/ 268605 w 877252"/>
              <a:gd name="connsiteY162" fmla="*/ 280988 h 540067"/>
              <a:gd name="connsiteX163" fmla="*/ 268605 w 877252"/>
              <a:gd name="connsiteY163" fmla="*/ 280988 h 540067"/>
              <a:gd name="connsiteX164" fmla="*/ 232410 w 877252"/>
              <a:gd name="connsiteY164" fmla="*/ 297180 h 540067"/>
              <a:gd name="connsiteX165" fmla="*/ 207645 w 877252"/>
              <a:gd name="connsiteY165" fmla="*/ 325755 h 540067"/>
              <a:gd name="connsiteX166" fmla="*/ 206693 w 877252"/>
              <a:gd name="connsiteY166" fmla="*/ 324803 h 540067"/>
              <a:gd name="connsiteX167" fmla="*/ 141923 w 877252"/>
              <a:gd name="connsiteY167" fmla="*/ 249555 h 540067"/>
              <a:gd name="connsiteX168" fmla="*/ 224790 w 877252"/>
              <a:gd name="connsiteY168" fmla="*/ 112395 h 540067"/>
              <a:gd name="connsiteX169" fmla="*/ 293370 w 877252"/>
              <a:gd name="connsiteY169" fmla="*/ 126682 h 540067"/>
              <a:gd name="connsiteX170" fmla="*/ 348615 w 877252"/>
              <a:gd name="connsiteY170" fmla="*/ 122872 h 540067"/>
              <a:gd name="connsiteX171" fmla="*/ 354330 w 877252"/>
              <a:gd name="connsiteY171" fmla="*/ 122872 h 540067"/>
              <a:gd name="connsiteX172" fmla="*/ 379095 w 877252"/>
              <a:gd name="connsiteY172" fmla="*/ 126682 h 540067"/>
              <a:gd name="connsiteX173" fmla="*/ 326708 w 877252"/>
              <a:gd name="connsiteY173" fmla="*/ 188595 h 540067"/>
              <a:gd name="connsiteX174" fmla="*/ 312420 w 877252"/>
              <a:gd name="connsiteY174" fmla="*/ 230505 h 540067"/>
              <a:gd name="connsiteX175" fmla="*/ 332423 w 877252"/>
              <a:gd name="connsiteY175" fmla="*/ 269558 h 540067"/>
              <a:gd name="connsiteX176" fmla="*/ 332423 w 877252"/>
              <a:gd name="connsiteY176" fmla="*/ 269558 h 540067"/>
              <a:gd name="connsiteX177" fmla="*/ 332423 w 877252"/>
              <a:gd name="connsiteY177" fmla="*/ 269558 h 540067"/>
              <a:gd name="connsiteX178" fmla="*/ 369570 w 877252"/>
              <a:gd name="connsiteY178" fmla="*/ 282893 h 540067"/>
              <a:gd name="connsiteX179" fmla="*/ 374333 w 877252"/>
              <a:gd name="connsiteY179" fmla="*/ 282893 h 540067"/>
              <a:gd name="connsiteX180" fmla="*/ 413385 w 877252"/>
              <a:gd name="connsiteY180" fmla="*/ 262890 h 540067"/>
              <a:gd name="connsiteX181" fmla="*/ 478155 w 877252"/>
              <a:gd name="connsiteY181" fmla="*/ 188595 h 540067"/>
              <a:gd name="connsiteX182" fmla="*/ 478155 w 877252"/>
              <a:gd name="connsiteY182" fmla="*/ 188595 h 540067"/>
              <a:gd name="connsiteX183" fmla="*/ 488633 w 877252"/>
              <a:gd name="connsiteY183" fmla="*/ 198120 h 540067"/>
              <a:gd name="connsiteX184" fmla="*/ 641985 w 877252"/>
              <a:gd name="connsiteY184" fmla="*/ 329565 h 540067"/>
              <a:gd name="connsiteX185" fmla="*/ 652463 w 877252"/>
              <a:gd name="connsiteY185" fmla="*/ 353378 h 540067"/>
              <a:gd name="connsiteX186" fmla="*/ 652463 w 877252"/>
              <a:gd name="connsiteY186" fmla="*/ 357188 h 540067"/>
              <a:gd name="connsiteX187" fmla="*/ 619125 w 877252"/>
              <a:gd name="connsiteY187" fmla="*/ 396240 h 540067"/>
              <a:gd name="connsiteX188" fmla="*/ 619125 w 877252"/>
              <a:gd name="connsiteY188" fmla="*/ 396240 h 540067"/>
              <a:gd name="connsiteX189" fmla="*/ 665798 w 877252"/>
              <a:gd name="connsiteY189" fmla="*/ 326708 h 540067"/>
              <a:gd name="connsiteX190" fmla="*/ 655320 w 877252"/>
              <a:gd name="connsiteY190" fmla="*/ 314325 h 540067"/>
              <a:gd name="connsiteX191" fmla="*/ 477203 w 877252"/>
              <a:gd name="connsiteY191" fmla="*/ 160972 h 540067"/>
              <a:gd name="connsiteX192" fmla="*/ 399098 w 877252"/>
              <a:gd name="connsiteY192" fmla="*/ 250508 h 540067"/>
              <a:gd name="connsiteX193" fmla="*/ 373380 w 877252"/>
              <a:gd name="connsiteY193" fmla="*/ 263843 h 540067"/>
              <a:gd name="connsiteX194" fmla="*/ 370523 w 877252"/>
              <a:gd name="connsiteY194" fmla="*/ 263843 h 540067"/>
              <a:gd name="connsiteX195" fmla="*/ 344805 w 877252"/>
              <a:gd name="connsiteY195" fmla="*/ 254318 h 540067"/>
              <a:gd name="connsiteX196" fmla="*/ 340043 w 877252"/>
              <a:gd name="connsiteY196" fmla="*/ 201930 h 540067"/>
              <a:gd name="connsiteX197" fmla="*/ 340995 w 877252"/>
              <a:gd name="connsiteY197" fmla="*/ 200977 h 540067"/>
              <a:gd name="connsiteX198" fmla="*/ 416243 w 877252"/>
              <a:gd name="connsiteY198" fmla="*/ 115252 h 540067"/>
              <a:gd name="connsiteX199" fmla="*/ 444818 w 877252"/>
              <a:gd name="connsiteY199" fmla="*/ 102870 h 540067"/>
              <a:gd name="connsiteX200" fmla="*/ 448628 w 877252"/>
              <a:gd name="connsiteY200" fmla="*/ 102870 h 540067"/>
              <a:gd name="connsiteX201" fmla="*/ 453390 w 877252"/>
              <a:gd name="connsiteY201" fmla="*/ 103823 h 540067"/>
              <a:gd name="connsiteX202" fmla="*/ 583883 w 877252"/>
              <a:gd name="connsiteY202" fmla="*/ 127635 h 540067"/>
              <a:gd name="connsiteX203" fmla="*/ 653415 w 877252"/>
              <a:gd name="connsiteY203" fmla="*/ 115252 h 540067"/>
              <a:gd name="connsiteX204" fmla="*/ 708660 w 877252"/>
              <a:gd name="connsiteY204" fmla="*/ 204788 h 540067"/>
              <a:gd name="connsiteX205" fmla="*/ 734378 w 877252"/>
              <a:gd name="connsiteY205" fmla="*/ 247650 h 540067"/>
              <a:gd name="connsiteX206" fmla="*/ 665798 w 877252"/>
              <a:gd name="connsiteY206" fmla="*/ 326708 h 540067"/>
              <a:gd name="connsiteX207" fmla="*/ 779145 w 877252"/>
              <a:gd name="connsiteY207" fmla="*/ 249555 h 540067"/>
              <a:gd name="connsiteX208" fmla="*/ 769620 w 877252"/>
              <a:gd name="connsiteY208" fmla="*/ 252413 h 540067"/>
              <a:gd name="connsiteX209" fmla="*/ 756285 w 877252"/>
              <a:gd name="connsiteY209" fmla="*/ 246697 h 540067"/>
              <a:gd name="connsiteX210" fmla="*/ 750570 w 877252"/>
              <a:gd name="connsiteY210" fmla="*/ 237172 h 540067"/>
              <a:gd name="connsiteX211" fmla="*/ 724853 w 877252"/>
              <a:gd name="connsiteY211" fmla="*/ 195263 h 540067"/>
              <a:gd name="connsiteX212" fmla="*/ 664845 w 877252"/>
              <a:gd name="connsiteY212" fmla="*/ 96202 h 540067"/>
              <a:gd name="connsiteX213" fmla="*/ 669608 w 877252"/>
              <a:gd name="connsiteY213" fmla="*/ 71438 h 540067"/>
              <a:gd name="connsiteX214" fmla="*/ 671513 w 877252"/>
              <a:gd name="connsiteY214" fmla="*/ 70485 h 540067"/>
              <a:gd name="connsiteX215" fmla="*/ 744855 w 877252"/>
              <a:gd name="connsiteY215" fmla="*/ 25717 h 540067"/>
              <a:gd name="connsiteX216" fmla="*/ 852488 w 877252"/>
              <a:gd name="connsiteY216" fmla="*/ 204788 h 540067"/>
              <a:gd name="connsiteX217" fmla="*/ 779145 w 877252"/>
              <a:gd name="connsiteY217" fmla="*/ 249555 h 540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Lst>
            <a:rect l="l" t="t" r="r" b="b"/>
            <a:pathLst>
              <a:path w="877252" h="540067">
                <a:moveTo>
                  <a:pt x="868680" y="195263"/>
                </a:moveTo>
                <a:lnTo>
                  <a:pt x="761048" y="16192"/>
                </a:lnTo>
                <a:lnTo>
                  <a:pt x="751523" y="0"/>
                </a:lnTo>
                <a:lnTo>
                  <a:pt x="735330" y="10477"/>
                </a:lnTo>
                <a:lnTo>
                  <a:pt x="662940" y="55245"/>
                </a:lnTo>
                <a:cubicBezTo>
                  <a:pt x="654368" y="60007"/>
                  <a:pt x="647700" y="68580"/>
                  <a:pt x="644843" y="78105"/>
                </a:cubicBezTo>
                <a:cubicBezTo>
                  <a:pt x="642938" y="84773"/>
                  <a:pt x="642938" y="92392"/>
                  <a:pt x="645795" y="99060"/>
                </a:cubicBezTo>
                <a:cubicBezTo>
                  <a:pt x="625793" y="105727"/>
                  <a:pt x="605790" y="109538"/>
                  <a:pt x="584835" y="109538"/>
                </a:cubicBezTo>
                <a:cubicBezTo>
                  <a:pt x="556260" y="108585"/>
                  <a:pt x="527685" y="103823"/>
                  <a:pt x="500063" y="95250"/>
                </a:cubicBezTo>
                <a:cubicBezTo>
                  <a:pt x="486728" y="91440"/>
                  <a:pt x="472440" y="88582"/>
                  <a:pt x="458153" y="85725"/>
                </a:cubicBezTo>
                <a:lnTo>
                  <a:pt x="456248" y="85725"/>
                </a:lnTo>
                <a:lnTo>
                  <a:pt x="456248" y="85725"/>
                </a:lnTo>
                <a:cubicBezTo>
                  <a:pt x="455295" y="85725"/>
                  <a:pt x="454343" y="85725"/>
                  <a:pt x="454343" y="85725"/>
                </a:cubicBezTo>
                <a:lnTo>
                  <a:pt x="452438" y="85725"/>
                </a:lnTo>
                <a:lnTo>
                  <a:pt x="450533" y="85725"/>
                </a:lnTo>
                <a:cubicBezTo>
                  <a:pt x="448628" y="85725"/>
                  <a:pt x="447675" y="85725"/>
                  <a:pt x="445770" y="85725"/>
                </a:cubicBezTo>
                <a:lnTo>
                  <a:pt x="445770" y="85725"/>
                </a:lnTo>
                <a:cubicBezTo>
                  <a:pt x="429578" y="85725"/>
                  <a:pt x="413385" y="92392"/>
                  <a:pt x="402908" y="104775"/>
                </a:cubicBezTo>
                <a:lnTo>
                  <a:pt x="395288" y="113348"/>
                </a:lnTo>
                <a:cubicBezTo>
                  <a:pt x="382905" y="108585"/>
                  <a:pt x="369570" y="105727"/>
                  <a:pt x="356235" y="105727"/>
                </a:cubicBezTo>
                <a:cubicBezTo>
                  <a:pt x="353378" y="105727"/>
                  <a:pt x="351473" y="105727"/>
                  <a:pt x="348615" y="105727"/>
                </a:cubicBezTo>
                <a:cubicBezTo>
                  <a:pt x="342900" y="105727"/>
                  <a:pt x="338138" y="106680"/>
                  <a:pt x="332423" y="106680"/>
                </a:cubicBezTo>
                <a:cubicBezTo>
                  <a:pt x="320040" y="107632"/>
                  <a:pt x="307658" y="108585"/>
                  <a:pt x="295275" y="108585"/>
                </a:cubicBezTo>
                <a:cubicBezTo>
                  <a:pt x="274320" y="109538"/>
                  <a:pt x="253365" y="104775"/>
                  <a:pt x="234315" y="96202"/>
                </a:cubicBezTo>
                <a:cubicBezTo>
                  <a:pt x="235268" y="90488"/>
                  <a:pt x="235268" y="84773"/>
                  <a:pt x="234315" y="78105"/>
                </a:cubicBezTo>
                <a:cubicBezTo>
                  <a:pt x="231458" y="68580"/>
                  <a:pt x="224790" y="60007"/>
                  <a:pt x="216218" y="55245"/>
                </a:cubicBezTo>
                <a:lnTo>
                  <a:pt x="144780" y="10477"/>
                </a:lnTo>
                <a:lnTo>
                  <a:pt x="128588" y="0"/>
                </a:lnTo>
                <a:lnTo>
                  <a:pt x="119063" y="16192"/>
                </a:lnTo>
                <a:lnTo>
                  <a:pt x="9525" y="195263"/>
                </a:lnTo>
                <a:lnTo>
                  <a:pt x="0" y="211455"/>
                </a:lnTo>
                <a:lnTo>
                  <a:pt x="16192" y="220980"/>
                </a:lnTo>
                <a:lnTo>
                  <a:pt x="89535" y="265747"/>
                </a:lnTo>
                <a:cubicBezTo>
                  <a:pt x="102870" y="274320"/>
                  <a:pt x="119063" y="273368"/>
                  <a:pt x="131445" y="263843"/>
                </a:cubicBezTo>
                <a:lnTo>
                  <a:pt x="193358" y="336233"/>
                </a:lnTo>
                <a:lnTo>
                  <a:pt x="194310" y="338138"/>
                </a:lnTo>
                <a:lnTo>
                  <a:pt x="196215" y="339090"/>
                </a:lnTo>
                <a:lnTo>
                  <a:pt x="196215" y="339090"/>
                </a:lnTo>
                <a:lnTo>
                  <a:pt x="182880" y="354330"/>
                </a:lnTo>
                <a:cubicBezTo>
                  <a:pt x="165735" y="374333"/>
                  <a:pt x="167640" y="403860"/>
                  <a:pt x="186690" y="421005"/>
                </a:cubicBezTo>
                <a:lnTo>
                  <a:pt x="186690" y="421005"/>
                </a:lnTo>
                <a:lnTo>
                  <a:pt x="186690" y="421005"/>
                </a:lnTo>
                <a:cubicBezTo>
                  <a:pt x="195263" y="428625"/>
                  <a:pt x="205740" y="432435"/>
                  <a:pt x="217170" y="432435"/>
                </a:cubicBezTo>
                <a:cubicBezTo>
                  <a:pt x="219075" y="432435"/>
                  <a:pt x="220980" y="432435"/>
                  <a:pt x="222885" y="432435"/>
                </a:cubicBezTo>
                <a:cubicBezTo>
                  <a:pt x="229553" y="431483"/>
                  <a:pt x="235268" y="429578"/>
                  <a:pt x="240983" y="425768"/>
                </a:cubicBezTo>
                <a:cubicBezTo>
                  <a:pt x="241935" y="437197"/>
                  <a:pt x="247650" y="448628"/>
                  <a:pt x="256223" y="456247"/>
                </a:cubicBezTo>
                <a:lnTo>
                  <a:pt x="256223" y="456247"/>
                </a:lnTo>
                <a:lnTo>
                  <a:pt x="256223" y="456247"/>
                </a:lnTo>
                <a:cubicBezTo>
                  <a:pt x="264795" y="463868"/>
                  <a:pt x="275273" y="467678"/>
                  <a:pt x="286703" y="467678"/>
                </a:cubicBezTo>
                <a:cubicBezTo>
                  <a:pt x="287655" y="467678"/>
                  <a:pt x="289560" y="467678"/>
                  <a:pt x="290513" y="467678"/>
                </a:cubicBezTo>
                <a:cubicBezTo>
                  <a:pt x="295275" y="467678"/>
                  <a:pt x="300038" y="466725"/>
                  <a:pt x="304800" y="464820"/>
                </a:cubicBezTo>
                <a:cubicBezTo>
                  <a:pt x="305753" y="475297"/>
                  <a:pt x="310515" y="485775"/>
                  <a:pt x="319088" y="492443"/>
                </a:cubicBezTo>
                <a:lnTo>
                  <a:pt x="319088" y="492443"/>
                </a:lnTo>
                <a:lnTo>
                  <a:pt x="319088" y="492443"/>
                </a:lnTo>
                <a:cubicBezTo>
                  <a:pt x="326708" y="499110"/>
                  <a:pt x="336233" y="502920"/>
                  <a:pt x="345758" y="502920"/>
                </a:cubicBezTo>
                <a:cubicBezTo>
                  <a:pt x="347663" y="502920"/>
                  <a:pt x="348615" y="502920"/>
                  <a:pt x="350520" y="502920"/>
                </a:cubicBezTo>
                <a:cubicBezTo>
                  <a:pt x="357188" y="502920"/>
                  <a:pt x="362903" y="500062"/>
                  <a:pt x="368618" y="497205"/>
                </a:cubicBezTo>
                <a:cubicBezTo>
                  <a:pt x="370523" y="503872"/>
                  <a:pt x="374333" y="510540"/>
                  <a:pt x="380048" y="515303"/>
                </a:cubicBezTo>
                <a:cubicBezTo>
                  <a:pt x="387668" y="521970"/>
                  <a:pt x="397193" y="525780"/>
                  <a:pt x="407670" y="524828"/>
                </a:cubicBezTo>
                <a:lnTo>
                  <a:pt x="409575" y="524828"/>
                </a:lnTo>
                <a:lnTo>
                  <a:pt x="411480" y="524828"/>
                </a:lnTo>
                <a:cubicBezTo>
                  <a:pt x="417195" y="523875"/>
                  <a:pt x="422910" y="521018"/>
                  <a:pt x="427673" y="518160"/>
                </a:cubicBezTo>
                <a:lnTo>
                  <a:pt x="428625" y="519112"/>
                </a:lnTo>
                <a:lnTo>
                  <a:pt x="441960" y="529590"/>
                </a:lnTo>
                <a:lnTo>
                  <a:pt x="442913" y="530543"/>
                </a:lnTo>
                <a:lnTo>
                  <a:pt x="443865" y="531495"/>
                </a:lnTo>
                <a:cubicBezTo>
                  <a:pt x="452438" y="537210"/>
                  <a:pt x="462915" y="540068"/>
                  <a:pt x="472440" y="540068"/>
                </a:cubicBezTo>
                <a:cubicBezTo>
                  <a:pt x="474345" y="540068"/>
                  <a:pt x="476250" y="540068"/>
                  <a:pt x="478155" y="540068"/>
                </a:cubicBezTo>
                <a:cubicBezTo>
                  <a:pt x="501968" y="538162"/>
                  <a:pt x="521018" y="521018"/>
                  <a:pt x="527685" y="498158"/>
                </a:cubicBezTo>
                <a:cubicBezTo>
                  <a:pt x="548640" y="494347"/>
                  <a:pt x="565785" y="478155"/>
                  <a:pt x="571500" y="457200"/>
                </a:cubicBezTo>
                <a:cubicBezTo>
                  <a:pt x="593408" y="452437"/>
                  <a:pt x="610553" y="436245"/>
                  <a:pt x="615315" y="415290"/>
                </a:cubicBezTo>
                <a:cubicBezTo>
                  <a:pt x="616268" y="415290"/>
                  <a:pt x="618173" y="415290"/>
                  <a:pt x="619125" y="415290"/>
                </a:cubicBezTo>
                <a:cubicBezTo>
                  <a:pt x="649605" y="412433"/>
                  <a:pt x="672465" y="385763"/>
                  <a:pt x="670560" y="355283"/>
                </a:cubicBezTo>
                <a:cubicBezTo>
                  <a:pt x="670560" y="353378"/>
                  <a:pt x="670560" y="350520"/>
                  <a:pt x="670560" y="348615"/>
                </a:cubicBezTo>
                <a:lnTo>
                  <a:pt x="678180" y="339090"/>
                </a:lnTo>
                <a:lnTo>
                  <a:pt x="743903" y="262890"/>
                </a:lnTo>
                <a:cubicBezTo>
                  <a:pt x="756285" y="273368"/>
                  <a:pt x="773430" y="273368"/>
                  <a:pt x="787718" y="264795"/>
                </a:cubicBezTo>
                <a:lnTo>
                  <a:pt x="861060" y="220027"/>
                </a:lnTo>
                <a:lnTo>
                  <a:pt x="877253" y="210502"/>
                </a:lnTo>
                <a:lnTo>
                  <a:pt x="868680" y="195263"/>
                </a:lnTo>
                <a:close/>
                <a:moveTo>
                  <a:pt x="99060" y="249555"/>
                </a:moveTo>
                <a:lnTo>
                  <a:pt x="25718" y="204788"/>
                </a:lnTo>
                <a:lnTo>
                  <a:pt x="134303" y="25717"/>
                </a:lnTo>
                <a:lnTo>
                  <a:pt x="206693" y="70485"/>
                </a:lnTo>
                <a:cubicBezTo>
                  <a:pt x="214313" y="74295"/>
                  <a:pt x="218123" y="83820"/>
                  <a:pt x="215265" y="91440"/>
                </a:cubicBezTo>
                <a:lnTo>
                  <a:pt x="209550" y="100965"/>
                </a:lnTo>
                <a:lnTo>
                  <a:pt x="126683" y="238125"/>
                </a:lnTo>
                <a:lnTo>
                  <a:pt x="120968" y="246697"/>
                </a:lnTo>
                <a:cubicBezTo>
                  <a:pt x="118110" y="249555"/>
                  <a:pt x="113348" y="251460"/>
                  <a:pt x="108585" y="251460"/>
                </a:cubicBezTo>
                <a:cubicBezTo>
                  <a:pt x="105728" y="252413"/>
                  <a:pt x="101918" y="251460"/>
                  <a:pt x="99060" y="249555"/>
                </a:cubicBezTo>
                <a:close/>
                <a:moveTo>
                  <a:pt x="220980" y="413385"/>
                </a:moveTo>
                <a:cubicBezTo>
                  <a:pt x="220028" y="413385"/>
                  <a:pt x="219075" y="413385"/>
                  <a:pt x="218123" y="413385"/>
                </a:cubicBezTo>
                <a:cubicBezTo>
                  <a:pt x="202883" y="413385"/>
                  <a:pt x="190500" y="400050"/>
                  <a:pt x="190500" y="384810"/>
                </a:cubicBezTo>
                <a:cubicBezTo>
                  <a:pt x="190500" y="378143"/>
                  <a:pt x="193358" y="371475"/>
                  <a:pt x="197168" y="366713"/>
                </a:cubicBezTo>
                <a:lnTo>
                  <a:pt x="247650" y="309563"/>
                </a:lnTo>
                <a:cubicBezTo>
                  <a:pt x="253365" y="303847"/>
                  <a:pt x="260985" y="300038"/>
                  <a:pt x="269558" y="300038"/>
                </a:cubicBezTo>
                <a:cubicBezTo>
                  <a:pt x="276225" y="300038"/>
                  <a:pt x="282893" y="302895"/>
                  <a:pt x="287655" y="306705"/>
                </a:cubicBezTo>
                <a:cubicBezTo>
                  <a:pt x="299085" y="317183"/>
                  <a:pt x="300990" y="335280"/>
                  <a:pt x="290513" y="346710"/>
                </a:cubicBezTo>
                <a:lnTo>
                  <a:pt x="240030" y="403860"/>
                </a:lnTo>
                <a:cubicBezTo>
                  <a:pt x="235268" y="409575"/>
                  <a:pt x="228600" y="412433"/>
                  <a:pt x="220980" y="413385"/>
                </a:cubicBezTo>
                <a:close/>
                <a:moveTo>
                  <a:pt x="291465" y="449580"/>
                </a:moveTo>
                <a:cubicBezTo>
                  <a:pt x="290513" y="449580"/>
                  <a:pt x="289560" y="449580"/>
                  <a:pt x="288608" y="449580"/>
                </a:cubicBezTo>
                <a:cubicBezTo>
                  <a:pt x="273368" y="449580"/>
                  <a:pt x="260985" y="436245"/>
                  <a:pt x="260985" y="421005"/>
                </a:cubicBezTo>
                <a:cubicBezTo>
                  <a:pt x="260985" y="414338"/>
                  <a:pt x="263843" y="407670"/>
                  <a:pt x="267653" y="402908"/>
                </a:cubicBezTo>
                <a:lnTo>
                  <a:pt x="311468" y="352425"/>
                </a:lnTo>
                <a:cubicBezTo>
                  <a:pt x="317183" y="346710"/>
                  <a:pt x="324803" y="342900"/>
                  <a:pt x="333375" y="342900"/>
                </a:cubicBezTo>
                <a:cubicBezTo>
                  <a:pt x="340043" y="342900"/>
                  <a:pt x="346710" y="345758"/>
                  <a:pt x="351473" y="349568"/>
                </a:cubicBezTo>
                <a:cubicBezTo>
                  <a:pt x="362903" y="360045"/>
                  <a:pt x="364808" y="378143"/>
                  <a:pt x="354330" y="389572"/>
                </a:cubicBezTo>
                <a:lnTo>
                  <a:pt x="310515" y="440055"/>
                </a:lnTo>
                <a:cubicBezTo>
                  <a:pt x="305753" y="445770"/>
                  <a:pt x="299085" y="449580"/>
                  <a:pt x="291465" y="449580"/>
                </a:cubicBezTo>
                <a:lnTo>
                  <a:pt x="291465" y="449580"/>
                </a:lnTo>
                <a:close/>
                <a:moveTo>
                  <a:pt x="351473" y="484822"/>
                </a:moveTo>
                <a:cubicBezTo>
                  <a:pt x="350520" y="484822"/>
                  <a:pt x="349568" y="484822"/>
                  <a:pt x="348615" y="484822"/>
                </a:cubicBezTo>
                <a:cubicBezTo>
                  <a:pt x="342900" y="484822"/>
                  <a:pt x="338138" y="482918"/>
                  <a:pt x="333375" y="479108"/>
                </a:cubicBezTo>
                <a:cubicBezTo>
                  <a:pt x="323850" y="470535"/>
                  <a:pt x="322898" y="455295"/>
                  <a:pt x="331470" y="445770"/>
                </a:cubicBezTo>
                <a:lnTo>
                  <a:pt x="375285" y="395288"/>
                </a:lnTo>
                <a:cubicBezTo>
                  <a:pt x="380048" y="390525"/>
                  <a:pt x="386715" y="387668"/>
                  <a:pt x="393383" y="387668"/>
                </a:cubicBezTo>
                <a:cubicBezTo>
                  <a:pt x="399098" y="387668"/>
                  <a:pt x="404813" y="389572"/>
                  <a:pt x="408623" y="393383"/>
                </a:cubicBezTo>
                <a:cubicBezTo>
                  <a:pt x="418148" y="401955"/>
                  <a:pt x="419100" y="417195"/>
                  <a:pt x="410528" y="426720"/>
                </a:cubicBezTo>
                <a:lnTo>
                  <a:pt x="366713" y="477203"/>
                </a:lnTo>
                <a:cubicBezTo>
                  <a:pt x="362903" y="481965"/>
                  <a:pt x="357188" y="484822"/>
                  <a:pt x="351473" y="484822"/>
                </a:cubicBezTo>
                <a:lnTo>
                  <a:pt x="351473" y="484822"/>
                </a:lnTo>
                <a:close/>
                <a:moveTo>
                  <a:pt x="409575" y="507683"/>
                </a:moveTo>
                <a:cubicBezTo>
                  <a:pt x="404813" y="507683"/>
                  <a:pt x="399098" y="506730"/>
                  <a:pt x="395288" y="502920"/>
                </a:cubicBezTo>
                <a:cubicBezTo>
                  <a:pt x="387668" y="496253"/>
                  <a:pt x="386715" y="483870"/>
                  <a:pt x="393383" y="476250"/>
                </a:cubicBezTo>
                <a:lnTo>
                  <a:pt x="430530" y="433387"/>
                </a:lnTo>
                <a:cubicBezTo>
                  <a:pt x="434340" y="429578"/>
                  <a:pt x="439103" y="426720"/>
                  <a:pt x="444818" y="426720"/>
                </a:cubicBezTo>
                <a:cubicBezTo>
                  <a:pt x="449580" y="426720"/>
                  <a:pt x="453390" y="428625"/>
                  <a:pt x="457200" y="431483"/>
                </a:cubicBezTo>
                <a:cubicBezTo>
                  <a:pt x="464820" y="438150"/>
                  <a:pt x="465773" y="450533"/>
                  <a:pt x="459105" y="458153"/>
                </a:cubicBezTo>
                <a:lnTo>
                  <a:pt x="421958" y="501015"/>
                </a:lnTo>
                <a:cubicBezTo>
                  <a:pt x="419100" y="504825"/>
                  <a:pt x="414338" y="506730"/>
                  <a:pt x="409575" y="507683"/>
                </a:cubicBezTo>
                <a:lnTo>
                  <a:pt x="409575" y="507683"/>
                </a:lnTo>
                <a:close/>
                <a:moveTo>
                  <a:pt x="619125" y="396240"/>
                </a:moveTo>
                <a:cubicBezTo>
                  <a:pt x="618173" y="396240"/>
                  <a:pt x="616268" y="396240"/>
                  <a:pt x="615315" y="396240"/>
                </a:cubicBezTo>
                <a:cubicBezTo>
                  <a:pt x="609600" y="396240"/>
                  <a:pt x="603885" y="394335"/>
                  <a:pt x="599123" y="392430"/>
                </a:cubicBezTo>
                <a:cubicBezTo>
                  <a:pt x="599123" y="394335"/>
                  <a:pt x="600075" y="396240"/>
                  <a:pt x="600075" y="398145"/>
                </a:cubicBezTo>
                <a:cubicBezTo>
                  <a:pt x="601980" y="419100"/>
                  <a:pt x="586740" y="437197"/>
                  <a:pt x="565785" y="439103"/>
                </a:cubicBezTo>
                <a:cubicBezTo>
                  <a:pt x="565785" y="439103"/>
                  <a:pt x="565785" y="439103"/>
                  <a:pt x="565785" y="439103"/>
                </a:cubicBezTo>
                <a:cubicBezTo>
                  <a:pt x="562928" y="439103"/>
                  <a:pt x="559118" y="439103"/>
                  <a:pt x="556260" y="438150"/>
                </a:cubicBezTo>
                <a:lnTo>
                  <a:pt x="556260" y="439103"/>
                </a:lnTo>
                <a:cubicBezTo>
                  <a:pt x="558165" y="460058"/>
                  <a:pt x="542925" y="478155"/>
                  <a:pt x="521970" y="480060"/>
                </a:cubicBezTo>
                <a:cubicBezTo>
                  <a:pt x="521970" y="480060"/>
                  <a:pt x="521970" y="480060"/>
                  <a:pt x="521970" y="480060"/>
                </a:cubicBezTo>
                <a:cubicBezTo>
                  <a:pt x="519113" y="480060"/>
                  <a:pt x="515303" y="480060"/>
                  <a:pt x="512445" y="479108"/>
                </a:cubicBezTo>
                <a:lnTo>
                  <a:pt x="512445" y="480060"/>
                </a:lnTo>
                <a:cubicBezTo>
                  <a:pt x="514350" y="501015"/>
                  <a:pt x="499110" y="519112"/>
                  <a:pt x="478155" y="521018"/>
                </a:cubicBezTo>
                <a:cubicBezTo>
                  <a:pt x="478155" y="521018"/>
                  <a:pt x="478155" y="521018"/>
                  <a:pt x="478155" y="521018"/>
                </a:cubicBezTo>
                <a:cubicBezTo>
                  <a:pt x="477203" y="521018"/>
                  <a:pt x="476250" y="521018"/>
                  <a:pt x="475298" y="521018"/>
                </a:cubicBezTo>
                <a:cubicBezTo>
                  <a:pt x="468630" y="521018"/>
                  <a:pt x="461963" y="519112"/>
                  <a:pt x="455295" y="515303"/>
                </a:cubicBezTo>
                <a:lnTo>
                  <a:pt x="442913" y="505778"/>
                </a:lnTo>
                <a:lnTo>
                  <a:pt x="473393" y="470535"/>
                </a:lnTo>
                <a:cubicBezTo>
                  <a:pt x="486728" y="454343"/>
                  <a:pt x="484823" y="430530"/>
                  <a:pt x="469583" y="417195"/>
                </a:cubicBezTo>
                <a:cubicBezTo>
                  <a:pt x="462915" y="411480"/>
                  <a:pt x="454343" y="407670"/>
                  <a:pt x="444818" y="407670"/>
                </a:cubicBezTo>
                <a:cubicBezTo>
                  <a:pt x="441960" y="407670"/>
                  <a:pt x="438150" y="407670"/>
                  <a:pt x="435293" y="408622"/>
                </a:cubicBezTo>
                <a:cubicBezTo>
                  <a:pt x="434340" y="397193"/>
                  <a:pt x="429578" y="386715"/>
                  <a:pt x="421005" y="379095"/>
                </a:cubicBezTo>
                <a:cubicBezTo>
                  <a:pt x="413385" y="372428"/>
                  <a:pt x="402908" y="368618"/>
                  <a:pt x="392430" y="368618"/>
                </a:cubicBezTo>
                <a:lnTo>
                  <a:pt x="392430" y="368618"/>
                </a:lnTo>
                <a:cubicBezTo>
                  <a:pt x="387668" y="368618"/>
                  <a:pt x="383858" y="369570"/>
                  <a:pt x="379095" y="370522"/>
                </a:cubicBezTo>
                <a:cubicBezTo>
                  <a:pt x="379095" y="357188"/>
                  <a:pt x="373380" y="344805"/>
                  <a:pt x="362903" y="335280"/>
                </a:cubicBezTo>
                <a:cubicBezTo>
                  <a:pt x="354330" y="327660"/>
                  <a:pt x="343853" y="322897"/>
                  <a:pt x="332423" y="323850"/>
                </a:cubicBezTo>
                <a:lnTo>
                  <a:pt x="332423" y="323850"/>
                </a:lnTo>
                <a:cubicBezTo>
                  <a:pt x="326708" y="323850"/>
                  <a:pt x="320993" y="324803"/>
                  <a:pt x="315278" y="326708"/>
                </a:cubicBezTo>
                <a:cubicBezTo>
                  <a:pt x="314325" y="313372"/>
                  <a:pt x="308610" y="300990"/>
                  <a:pt x="299085" y="292418"/>
                </a:cubicBezTo>
                <a:cubicBezTo>
                  <a:pt x="290513" y="284797"/>
                  <a:pt x="280035" y="280035"/>
                  <a:pt x="268605" y="280988"/>
                </a:cubicBezTo>
                <a:lnTo>
                  <a:pt x="268605" y="280988"/>
                </a:lnTo>
                <a:cubicBezTo>
                  <a:pt x="255270" y="280988"/>
                  <a:pt x="241935" y="286703"/>
                  <a:pt x="232410" y="297180"/>
                </a:cubicBezTo>
                <a:lnTo>
                  <a:pt x="207645" y="325755"/>
                </a:lnTo>
                <a:lnTo>
                  <a:pt x="206693" y="324803"/>
                </a:lnTo>
                <a:lnTo>
                  <a:pt x="141923" y="249555"/>
                </a:lnTo>
                <a:lnTo>
                  <a:pt x="224790" y="112395"/>
                </a:lnTo>
                <a:cubicBezTo>
                  <a:pt x="245745" y="122872"/>
                  <a:pt x="269558" y="127635"/>
                  <a:pt x="293370" y="126682"/>
                </a:cubicBezTo>
                <a:cubicBezTo>
                  <a:pt x="312420" y="126682"/>
                  <a:pt x="331470" y="124777"/>
                  <a:pt x="348615" y="122872"/>
                </a:cubicBezTo>
                <a:cubicBezTo>
                  <a:pt x="350520" y="122872"/>
                  <a:pt x="352425" y="122872"/>
                  <a:pt x="354330" y="122872"/>
                </a:cubicBezTo>
                <a:cubicBezTo>
                  <a:pt x="362903" y="122872"/>
                  <a:pt x="371475" y="123825"/>
                  <a:pt x="379095" y="126682"/>
                </a:cubicBezTo>
                <a:lnTo>
                  <a:pt x="326708" y="188595"/>
                </a:lnTo>
                <a:cubicBezTo>
                  <a:pt x="316230" y="200025"/>
                  <a:pt x="311468" y="215265"/>
                  <a:pt x="312420" y="230505"/>
                </a:cubicBezTo>
                <a:cubicBezTo>
                  <a:pt x="313373" y="245745"/>
                  <a:pt x="320993" y="259080"/>
                  <a:pt x="332423" y="269558"/>
                </a:cubicBezTo>
                <a:lnTo>
                  <a:pt x="332423" y="269558"/>
                </a:lnTo>
                <a:lnTo>
                  <a:pt x="332423" y="269558"/>
                </a:lnTo>
                <a:cubicBezTo>
                  <a:pt x="342900" y="278130"/>
                  <a:pt x="356235" y="282893"/>
                  <a:pt x="369570" y="282893"/>
                </a:cubicBezTo>
                <a:cubicBezTo>
                  <a:pt x="371475" y="282893"/>
                  <a:pt x="372428" y="282893"/>
                  <a:pt x="374333" y="282893"/>
                </a:cubicBezTo>
                <a:cubicBezTo>
                  <a:pt x="389573" y="281940"/>
                  <a:pt x="403860" y="274320"/>
                  <a:pt x="413385" y="262890"/>
                </a:cubicBezTo>
                <a:lnTo>
                  <a:pt x="478155" y="188595"/>
                </a:lnTo>
                <a:lnTo>
                  <a:pt x="478155" y="188595"/>
                </a:lnTo>
                <a:lnTo>
                  <a:pt x="488633" y="198120"/>
                </a:lnTo>
                <a:lnTo>
                  <a:pt x="641985" y="329565"/>
                </a:lnTo>
                <a:cubicBezTo>
                  <a:pt x="648653" y="335280"/>
                  <a:pt x="652463" y="344805"/>
                  <a:pt x="652463" y="353378"/>
                </a:cubicBezTo>
                <a:cubicBezTo>
                  <a:pt x="652463" y="354330"/>
                  <a:pt x="652463" y="357188"/>
                  <a:pt x="652463" y="357188"/>
                </a:cubicBezTo>
                <a:cubicBezTo>
                  <a:pt x="654368" y="377190"/>
                  <a:pt x="639128" y="394335"/>
                  <a:pt x="619125" y="396240"/>
                </a:cubicBezTo>
                <a:cubicBezTo>
                  <a:pt x="619125" y="396240"/>
                  <a:pt x="619125" y="396240"/>
                  <a:pt x="619125" y="396240"/>
                </a:cubicBezTo>
                <a:close/>
                <a:moveTo>
                  <a:pt x="665798" y="326708"/>
                </a:moveTo>
                <a:cubicBezTo>
                  <a:pt x="662940" y="321945"/>
                  <a:pt x="659130" y="318135"/>
                  <a:pt x="655320" y="314325"/>
                </a:cubicBezTo>
                <a:lnTo>
                  <a:pt x="477203" y="160972"/>
                </a:lnTo>
                <a:lnTo>
                  <a:pt x="399098" y="250508"/>
                </a:lnTo>
                <a:cubicBezTo>
                  <a:pt x="392430" y="258127"/>
                  <a:pt x="383858" y="262890"/>
                  <a:pt x="373380" y="263843"/>
                </a:cubicBezTo>
                <a:cubicBezTo>
                  <a:pt x="372428" y="263843"/>
                  <a:pt x="371475" y="263843"/>
                  <a:pt x="370523" y="263843"/>
                </a:cubicBezTo>
                <a:cubicBezTo>
                  <a:pt x="360998" y="263843"/>
                  <a:pt x="352425" y="260033"/>
                  <a:pt x="344805" y="254318"/>
                </a:cubicBezTo>
                <a:cubicBezTo>
                  <a:pt x="328613" y="240983"/>
                  <a:pt x="326708" y="218122"/>
                  <a:pt x="340043" y="201930"/>
                </a:cubicBezTo>
                <a:cubicBezTo>
                  <a:pt x="340043" y="201930"/>
                  <a:pt x="340995" y="200977"/>
                  <a:pt x="340995" y="200977"/>
                </a:cubicBezTo>
                <a:lnTo>
                  <a:pt x="416243" y="115252"/>
                </a:lnTo>
                <a:cubicBezTo>
                  <a:pt x="423863" y="106680"/>
                  <a:pt x="434340" y="102870"/>
                  <a:pt x="444818" y="102870"/>
                </a:cubicBezTo>
                <a:cubicBezTo>
                  <a:pt x="445770" y="102870"/>
                  <a:pt x="446723" y="102870"/>
                  <a:pt x="448628" y="102870"/>
                </a:cubicBezTo>
                <a:cubicBezTo>
                  <a:pt x="450533" y="102870"/>
                  <a:pt x="451485" y="103823"/>
                  <a:pt x="453390" y="103823"/>
                </a:cubicBezTo>
                <a:cubicBezTo>
                  <a:pt x="497205" y="112395"/>
                  <a:pt x="537210" y="127635"/>
                  <a:pt x="583883" y="127635"/>
                </a:cubicBezTo>
                <a:cubicBezTo>
                  <a:pt x="607695" y="127635"/>
                  <a:pt x="631508" y="123825"/>
                  <a:pt x="653415" y="115252"/>
                </a:cubicBezTo>
                <a:lnTo>
                  <a:pt x="708660" y="204788"/>
                </a:lnTo>
                <a:lnTo>
                  <a:pt x="734378" y="247650"/>
                </a:lnTo>
                <a:lnTo>
                  <a:pt x="665798" y="326708"/>
                </a:lnTo>
                <a:close/>
                <a:moveTo>
                  <a:pt x="779145" y="249555"/>
                </a:moveTo>
                <a:cubicBezTo>
                  <a:pt x="776288" y="251460"/>
                  <a:pt x="772478" y="252413"/>
                  <a:pt x="769620" y="252413"/>
                </a:cubicBezTo>
                <a:cubicBezTo>
                  <a:pt x="764858" y="252413"/>
                  <a:pt x="760095" y="250508"/>
                  <a:pt x="756285" y="246697"/>
                </a:cubicBezTo>
                <a:lnTo>
                  <a:pt x="750570" y="237172"/>
                </a:lnTo>
                <a:lnTo>
                  <a:pt x="724853" y="195263"/>
                </a:lnTo>
                <a:lnTo>
                  <a:pt x="664845" y="96202"/>
                </a:lnTo>
                <a:cubicBezTo>
                  <a:pt x="659130" y="87630"/>
                  <a:pt x="661988" y="77152"/>
                  <a:pt x="669608" y="71438"/>
                </a:cubicBezTo>
                <a:cubicBezTo>
                  <a:pt x="670560" y="71438"/>
                  <a:pt x="670560" y="70485"/>
                  <a:pt x="671513" y="70485"/>
                </a:cubicBezTo>
                <a:lnTo>
                  <a:pt x="744855" y="25717"/>
                </a:lnTo>
                <a:lnTo>
                  <a:pt x="852488" y="204788"/>
                </a:lnTo>
                <a:lnTo>
                  <a:pt x="779145" y="249555"/>
                </a:lnTo>
                <a:close/>
              </a:path>
            </a:pathLst>
          </a:custGeom>
          <a:solidFill>
            <a:schemeClr val="accent5">
              <a:lumMod val="50000"/>
            </a:schemeClr>
          </a:solidFill>
          <a:ln w="9525" cap="flat">
            <a:solidFill>
              <a:srgbClr val="002060"/>
            </a:solidFill>
            <a:prstDash val="solid"/>
            <a:miter/>
          </a:ln>
        </p:spPr>
        <p:txBody>
          <a:bodyPr rtlCol="0" anchor="ctr"/>
          <a:lstStyle/>
          <a:p>
            <a:endParaRPr lang="x-none" dirty="0">
              <a:latin typeface="Cambria" panose="02040503050406030204" pitchFamily="18" charset="0"/>
              <a:ea typeface="Cambria" panose="02040503050406030204" pitchFamily="18" charset="0"/>
            </a:endParaRPr>
          </a:p>
        </p:txBody>
      </p:sp>
      <p:grpSp>
        <p:nvGrpSpPr>
          <p:cNvPr id="116" name="Group 115">
            <a:extLst>
              <a:ext uri="{FF2B5EF4-FFF2-40B4-BE49-F238E27FC236}">
                <a16:creationId xmlns:a16="http://schemas.microsoft.com/office/drawing/2014/main" id="{59AFB71B-63EE-45E8-B24C-79DAC015F5C8}"/>
              </a:ext>
            </a:extLst>
          </p:cNvPr>
          <p:cNvGrpSpPr/>
          <p:nvPr/>
        </p:nvGrpSpPr>
        <p:grpSpPr>
          <a:xfrm>
            <a:off x="1217586" y="4487466"/>
            <a:ext cx="9957229" cy="923330"/>
            <a:chOff x="474188" y="3453901"/>
            <a:chExt cx="9837231" cy="923330"/>
          </a:xfrm>
        </p:grpSpPr>
        <p:sp>
          <p:nvSpPr>
            <p:cNvPr id="81" name="TextBox 80">
              <a:extLst>
                <a:ext uri="{FF2B5EF4-FFF2-40B4-BE49-F238E27FC236}">
                  <a16:creationId xmlns:a16="http://schemas.microsoft.com/office/drawing/2014/main" id="{CA5570A5-4506-466E-94EC-D62ADF5F34DB}"/>
                </a:ext>
              </a:extLst>
            </p:cNvPr>
            <p:cNvSpPr txBox="1"/>
            <p:nvPr/>
          </p:nvSpPr>
          <p:spPr>
            <a:xfrm>
              <a:off x="474188" y="3600034"/>
              <a:ext cx="483420" cy="369332"/>
            </a:xfrm>
            <a:prstGeom prst="rect">
              <a:avLst/>
            </a:prstGeom>
            <a:noFill/>
          </p:spPr>
          <p:txBody>
            <a:bodyPr wrap="square" rtlCol="0">
              <a:spAutoFit/>
            </a:bodyPr>
            <a:lstStyle/>
            <a:p>
              <a:r>
                <a:rPr lang="en-US" b="1" dirty="0">
                  <a:solidFill>
                    <a:schemeClr val="tx1"/>
                  </a:solidFill>
                  <a:latin typeface="Cambria" panose="02040503050406030204" pitchFamily="18" charset="0"/>
                  <a:ea typeface="Cambria" panose="02040503050406030204" pitchFamily="18" charset="0"/>
                </a:rPr>
                <a:t>04</a:t>
              </a:r>
              <a:endParaRPr lang="x-none" dirty="0">
                <a:latin typeface="Cambria" panose="02040503050406030204" pitchFamily="18" charset="0"/>
                <a:ea typeface="Cambria" panose="02040503050406030204" pitchFamily="18" charset="0"/>
              </a:endParaRPr>
            </a:p>
          </p:txBody>
        </p:sp>
        <p:sp>
          <p:nvSpPr>
            <p:cNvPr id="86" name="Rectangle: Rounded Corners 85">
              <a:extLst>
                <a:ext uri="{FF2B5EF4-FFF2-40B4-BE49-F238E27FC236}">
                  <a16:creationId xmlns:a16="http://schemas.microsoft.com/office/drawing/2014/main" id="{1FF2C408-865B-47DC-B59E-641800B21E09}"/>
                </a:ext>
              </a:extLst>
            </p:cNvPr>
            <p:cNvSpPr/>
            <p:nvPr/>
          </p:nvSpPr>
          <p:spPr>
            <a:xfrm>
              <a:off x="1036667" y="3556199"/>
              <a:ext cx="888788" cy="398210"/>
            </a:xfrm>
            <a:prstGeom prst="roundRect">
              <a:avLst/>
            </a:prstGeom>
            <a:solidFill>
              <a:schemeClr val="bg1">
                <a:lumMod val="95000"/>
              </a:schemeClr>
            </a:solidFill>
            <a:ln w="793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latin typeface="Cambria" panose="02040503050406030204" pitchFamily="18" charset="0"/>
                <a:ea typeface="Cambria" panose="02040503050406030204" pitchFamily="18" charset="0"/>
              </a:endParaRPr>
            </a:p>
          </p:txBody>
        </p:sp>
        <p:pic>
          <p:nvPicPr>
            <p:cNvPr id="112" name="Graphic 111" descr="No sign with solid fill">
              <a:extLst>
                <a:ext uri="{FF2B5EF4-FFF2-40B4-BE49-F238E27FC236}">
                  <a16:creationId xmlns:a16="http://schemas.microsoft.com/office/drawing/2014/main" id="{81051952-1E08-48CE-9736-5E6F696B4E17}"/>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1301605" y="3565265"/>
              <a:ext cx="353678" cy="353678"/>
            </a:xfrm>
            <a:prstGeom prst="rect">
              <a:avLst/>
            </a:prstGeom>
          </p:spPr>
        </p:pic>
        <p:sp>
          <p:nvSpPr>
            <p:cNvPr id="113" name="TextBox 112">
              <a:extLst>
                <a:ext uri="{FF2B5EF4-FFF2-40B4-BE49-F238E27FC236}">
                  <a16:creationId xmlns:a16="http://schemas.microsoft.com/office/drawing/2014/main" id="{7DE2392D-93CB-4EBF-9283-B36C052A9E15}"/>
                </a:ext>
              </a:extLst>
            </p:cNvPr>
            <p:cNvSpPr txBox="1"/>
            <p:nvPr/>
          </p:nvSpPr>
          <p:spPr>
            <a:xfrm>
              <a:off x="1991617" y="3453901"/>
              <a:ext cx="8319802" cy="923330"/>
            </a:xfrm>
            <a:prstGeom prst="rect">
              <a:avLst/>
            </a:prstGeom>
            <a:noFill/>
          </p:spPr>
          <p:txBody>
            <a:bodyPr wrap="square" rtlCol="0">
              <a:spAutoFit/>
            </a:bodyPr>
            <a:lstStyle/>
            <a:p>
              <a:r>
                <a:rPr lang="en-US" dirty="0">
                  <a:latin typeface="Cambria" panose="02040503050406030204" pitchFamily="18" charset="0"/>
                  <a:ea typeface="Cambria" panose="02040503050406030204" pitchFamily="18" charset="0"/>
                </a:rPr>
                <a:t>There should be b</a:t>
              </a:r>
              <a:r>
                <a:rPr lang="en-US" dirty="0">
                  <a:solidFill>
                    <a:schemeClr val="tx1"/>
                  </a:solidFill>
                  <a:latin typeface="Cambria" panose="02040503050406030204" pitchFamily="18" charset="0"/>
                  <a:ea typeface="Cambria" panose="02040503050406030204" pitchFamily="18" charset="0"/>
                </a:rPr>
                <a:t>an of commercial </a:t>
              </a:r>
              <a:r>
                <a:rPr lang="en-US" dirty="0">
                  <a:latin typeface="Cambria" panose="02040503050406030204" pitchFamily="18" charset="0"/>
                  <a:ea typeface="Cambria" panose="02040503050406030204" pitchFamily="18" charset="0"/>
                </a:rPr>
                <a:t>and mechanic </a:t>
              </a:r>
              <a:r>
                <a:rPr lang="en-US" dirty="0">
                  <a:solidFill>
                    <a:schemeClr val="tx1"/>
                  </a:solidFill>
                  <a:latin typeface="Cambria" panose="02040503050406030204" pitchFamily="18" charset="0"/>
                  <a:ea typeface="Cambria" panose="02040503050406030204" pitchFamily="18" charset="0"/>
                </a:rPr>
                <a:t>activities on the walkway, hence enforcement officers should be on ground to caution offenders. </a:t>
              </a:r>
              <a:endParaRPr lang="x-none" dirty="0">
                <a:solidFill>
                  <a:schemeClr val="tx1"/>
                </a:solidFill>
                <a:latin typeface="Cambria" panose="02040503050406030204" pitchFamily="18" charset="0"/>
                <a:ea typeface="Cambria" panose="02040503050406030204" pitchFamily="18" charset="0"/>
              </a:endParaRPr>
            </a:p>
            <a:p>
              <a:endParaRPr lang="x-none" dirty="0">
                <a:latin typeface="Cambria" panose="02040503050406030204" pitchFamily="18" charset="0"/>
                <a:ea typeface="Cambria" panose="02040503050406030204" pitchFamily="18" charset="0"/>
              </a:endParaRPr>
            </a:p>
          </p:txBody>
        </p:sp>
      </p:grpSp>
      <p:grpSp>
        <p:nvGrpSpPr>
          <p:cNvPr id="146" name="Group 145">
            <a:extLst>
              <a:ext uri="{FF2B5EF4-FFF2-40B4-BE49-F238E27FC236}">
                <a16:creationId xmlns:a16="http://schemas.microsoft.com/office/drawing/2014/main" id="{51ECE342-9874-4DFD-9EB9-DF9DC8334621}"/>
              </a:ext>
            </a:extLst>
          </p:cNvPr>
          <p:cNvGrpSpPr/>
          <p:nvPr/>
        </p:nvGrpSpPr>
        <p:grpSpPr>
          <a:xfrm>
            <a:off x="1255046" y="5789359"/>
            <a:ext cx="10070958" cy="923330"/>
            <a:chOff x="1733271" y="4160293"/>
            <a:chExt cx="9981186" cy="960198"/>
          </a:xfrm>
        </p:grpSpPr>
        <p:grpSp>
          <p:nvGrpSpPr>
            <p:cNvPr id="117" name="Group 116">
              <a:extLst>
                <a:ext uri="{FF2B5EF4-FFF2-40B4-BE49-F238E27FC236}">
                  <a16:creationId xmlns:a16="http://schemas.microsoft.com/office/drawing/2014/main" id="{B12D41FC-8DF9-47E1-8FCB-2AFA32BEDC63}"/>
                </a:ext>
              </a:extLst>
            </p:cNvPr>
            <p:cNvGrpSpPr/>
            <p:nvPr/>
          </p:nvGrpSpPr>
          <p:grpSpPr>
            <a:xfrm>
              <a:off x="1733271" y="4300190"/>
              <a:ext cx="1385991" cy="398210"/>
              <a:chOff x="1635262" y="4608797"/>
              <a:chExt cx="1385991" cy="398210"/>
            </a:xfrm>
          </p:grpSpPr>
          <p:sp>
            <p:nvSpPr>
              <p:cNvPr id="82" name="TextBox 81">
                <a:extLst>
                  <a:ext uri="{FF2B5EF4-FFF2-40B4-BE49-F238E27FC236}">
                    <a16:creationId xmlns:a16="http://schemas.microsoft.com/office/drawing/2014/main" id="{A1D1677D-9F63-4D37-BD92-DAF5B5D73A74}"/>
                  </a:ext>
                </a:extLst>
              </p:cNvPr>
              <p:cNvSpPr txBox="1"/>
              <p:nvPr/>
            </p:nvSpPr>
            <p:spPr>
              <a:xfrm>
                <a:off x="1635262" y="4610003"/>
                <a:ext cx="483420" cy="384078"/>
              </a:xfrm>
              <a:prstGeom prst="rect">
                <a:avLst/>
              </a:prstGeom>
              <a:noFill/>
            </p:spPr>
            <p:txBody>
              <a:bodyPr wrap="square" rtlCol="0">
                <a:spAutoFit/>
              </a:bodyPr>
              <a:lstStyle/>
              <a:p>
                <a:r>
                  <a:rPr lang="en-US" b="1" dirty="0">
                    <a:solidFill>
                      <a:schemeClr val="tx1"/>
                    </a:solidFill>
                    <a:latin typeface="Cambria" panose="02040503050406030204" pitchFamily="18" charset="0"/>
                    <a:ea typeface="Cambria" panose="02040503050406030204" pitchFamily="18" charset="0"/>
                  </a:rPr>
                  <a:t>05</a:t>
                </a:r>
                <a:endParaRPr lang="x-none" dirty="0">
                  <a:latin typeface="Cambria" panose="02040503050406030204" pitchFamily="18" charset="0"/>
                  <a:ea typeface="Cambria" panose="02040503050406030204" pitchFamily="18" charset="0"/>
                </a:endParaRPr>
              </a:p>
            </p:txBody>
          </p:sp>
          <p:sp>
            <p:nvSpPr>
              <p:cNvPr id="87" name="Rectangle: Rounded Corners 86">
                <a:extLst>
                  <a:ext uri="{FF2B5EF4-FFF2-40B4-BE49-F238E27FC236}">
                    <a16:creationId xmlns:a16="http://schemas.microsoft.com/office/drawing/2014/main" id="{B50D9D68-1BE8-49E6-85DE-8587675FE954}"/>
                  </a:ext>
                </a:extLst>
              </p:cNvPr>
              <p:cNvSpPr/>
              <p:nvPr/>
            </p:nvSpPr>
            <p:spPr>
              <a:xfrm>
                <a:off x="2093856" y="4608797"/>
                <a:ext cx="927397" cy="398210"/>
              </a:xfrm>
              <a:prstGeom prst="roundRect">
                <a:avLst/>
              </a:prstGeom>
              <a:solidFill>
                <a:schemeClr val="bg1">
                  <a:lumMod val="95000"/>
                </a:schemeClr>
              </a:solidFill>
              <a:ln w="793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latin typeface="Cambria" panose="02040503050406030204" pitchFamily="18" charset="0"/>
                  <a:ea typeface="Cambria" panose="02040503050406030204" pitchFamily="18" charset="0"/>
                </a:endParaRPr>
              </a:p>
            </p:txBody>
          </p:sp>
        </p:grpSp>
        <p:grpSp>
          <p:nvGrpSpPr>
            <p:cNvPr id="144" name="Group 143">
              <a:extLst>
                <a:ext uri="{FF2B5EF4-FFF2-40B4-BE49-F238E27FC236}">
                  <a16:creationId xmlns:a16="http://schemas.microsoft.com/office/drawing/2014/main" id="{00BA6E45-C21C-486B-A0E0-CE260ACD16E9}"/>
                </a:ext>
              </a:extLst>
            </p:cNvPr>
            <p:cNvGrpSpPr/>
            <p:nvPr/>
          </p:nvGrpSpPr>
          <p:grpSpPr>
            <a:xfrm>
              <a:off x="2110031" y="4297978"/>
              <a:ext cx="1258936" cy="344281"/>
              <a:chOff x="-8648702" y="-7875595"/>
              <a:chExt cx="3238500" cy="1524454"/>
            </a:xfrm>
          </p:grpSpPr>
          <p:sp>
            <p:nvSpPr>
              <p:cNvPr id="140" name="Freeform: Shape 139">
                <a:extLst>
                  <a:ext uri="{FF2B5EF4-FFF2-40B4-BE49-F238E27FC236}">
                    <a16:creationId xmlns:a16="http://schemas.microsoft.com/office/drawing/2014/main" id="{56EE503F-5BC0-46CF-B6F8-22C04830DF5A}"/>
                  </a:ext>
                </a:extLst>
              </p:cNvPr>
              <p:cNvSpPr/>
              <p:nvPr/>
            </p:nvSpPr>
            <p:spPr>
              <a:xfrm>
                <a:off x="-7586663" y="-6913208"/>
                <a:ext cx="1114426" cy="329970"/>
              </a:xfrm>
              <a:custGeom>
                <a:avLst/>
                <a:gdLst>
                  <a:gd name="connsiteX0" fmla="*/ 0 w 1114425"/>
                  <a:gd name="connsiteY0" fmla="*/ 329970 h 329970"/>
                  <a:gd name="connsiteX1" fmla="*/ 361950 w 1114425"/>
                  <a:gd name="connsiteY1" fmla="*/ 139470 h 329970"/>
                  <a:gd name="connsiteX2" fmla="*/ 819150 w 1114425"/>
                  <a:gd name="connsiteY2" fmla="*/ 253770 h 329970"/>
                  <a:gd name="connsiteX3" fmla="*/ 1095375 w 1114425"/>
                  <a:gd name="connsiteY3" fmla="*/ 15645 h 329970"/>
                  <a:gd name="connsiteX4" fmla="*/ 1085850 w 1114425"/>
                  <a:gd name="connsiteY4" fmla="*/ 25170 h 329970"/>
                  <a:gd name="connsiteX5" fmla="*/ 1114425 w 1114425"/>
                  <a:gd name="connsiteY5" fmla="*/ 44220 h 3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4425" h="329970">
                    <a:moveTo>
                      <a:pt x="0" y="329970"/>
                    </a:moveTo>
                    <a:cubicBezTo>
                      <a:pt x="112712" y="241070"/>
                      <a:pt x="225425" y="152170"/>
                      <a:pt x="361950" y="139470"/>
                    </a:cubicBezTo>
                    <a:cubicBezTo>
                      <a:pt x="498475" y="126770"/>
                      <a:pt x="696913" y="274407"/>
                      <a:pt x="819150" y="253770"/>
                    </a:cubicBezTo>
                    <a:cubicBezTo>
                      <a:pt x="941388" y="233132"/>
                      <a:pt x="1050925" y="53745"/>
                      <a:pt x="1095375" y="15645"/>
                    </a:cubicBezTo>
                    <a:cubicBezTo>
                      <a:pt x="1139825" y="-22455"/>
                      <a:pt x="1082675" y="20408"/>
                      <a:pt x="1085850" y="25170"/>
                    </a:cubicBezTo>
                    <a:cubicBezTo>
                      <a:pt x="1089025" y="29932"/>
                      <a:pt x="1101725" y="37076"/>
                      <a:pt x="1114425" y="44220"/>
                    </a:cubicBezTo>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ln>
                    <a:solidFill>
                      <a:schemeClr val="tx1"/>
                    </a:solidFill>
                  </a:ln>
                  <a:solidFill>
                    <a:schemeClr val="tx1"/>
                  </a:solidFill>
                  <a:latin typeface="Cambria" panose="02040503050406030204" pitchFamily="18" charset="0"/>
                  <a:ea typeface="Cambria" panose="02040503050406030204" pitchFamily="18" charset="0"/>
                </a:endParaRPr>
              </a:p>
            </p:txBody>
          </p:sp>
          <p:grpSp>
            <p:nvGrpSpPr>
              <p:cNvPr id="142" name="Group 141">
                <a:extLst>
                  <a:ext uri="{FF2B5EF4-FFF2-40B4-BE49-F238E27FC236}">
                    <a16:creationId xmlns:a16="http://schemas.microsoft.com/office/drawing/2014/main" id="{D25D66F4-59FA-4C7C-8D67-893BBCDE7F17}"/>
                  </a:ext>
                </a:extLst>
              </p:cNvPr>
              <p:cNvGrpSpPr/>
              <p:nvPr/>
            </p:nvGrpSpPr>
            <p:grpSpPr>
              <a:xfrm>
                <a:off x="-8648702" y="-7875595"/>
                <a:ext cx="3238500" cy="1524454"/>
                <a:chOff x="-8448058" y="-6560200"/>
                <a:chExt cx="3238500" cy="1524454"/>
              </a:xfrm>
            </p:grpSpPr>
            <p:pic>
              <p:nvPicPr>
                <p:cNvPr id="121" name="Picture 120" descr="Icon&#10;&#10;Description automatically generated">
                  <a:extLst>
                    <a:ext uri="{FF2B5EF4-FFF2-40B4-BE49-F238E27FC236}">
                      <a16:creationId xmlns:a16="http://schemas.microsoft.com/office/drawing/2014/main" id="{A9E76851-B9D5-4A6A-B77D-A11DE0F7A846}"/>
                    </a:ext>
                  </a:extLst>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448058" y="-6560200"/>
                  <a:ext cx="3238500" cy="1409699"/>
                </a:xfrm>
                <a:prstGeom prst="rect">
                  <a:avLst/>
                </a:prstGeom>
              </p:spPr>
            </p:pic>
            <p:sp>
              <p:nvSpPr>
                <p:cNvPr id="141" name="Freeform: Shape 140">
                  <a:extLst>
                    <a:ext uri="{FF2B5EF4-FFF2-40B4-BE49-F238E27FC236}">
                      <a16:creationId xmlns:a16="http://schemas.microsoft.com/office/drawing/2014/main" id="{95848D5F-2C17-4C2A-BCCC-A19376D35B4D}"/>
                    </a:ext>
                  </a:extLst>
                </p:cNvPr>
                <p:cNvSpPr/>
                <p:nvPr/>
              </p:nvSpPr>
              <p:spPr>
                <a:xfrm>
                  <a:off x="-7327465" y="-5365717"/>
                  <a:ext cx="1114426" cy="329971"/>
                </a:xfrm>
                <a:custGeom>
                  <a:avLst/>
                  <a:gdLst>
                    <a:gd name="connsiteX0" fmla="*/ 0 w 1114425"/>
                    <a:gd name="connsiteY0" fmla="*/ 329970 h 329970"/>
                    <a:gd name="connsiteX1" fmla="*/ 361950 w 1114425"/>
                    <a:gd name="connsiteY1" fmla="*/ 139470 h 329970"/>
                    <a:gd name="connsiteX2" fmla="*/ 819150 w 1114425"/>
                    <a:gd name="connsiteY2" fmla="*/ 253770 h 329970"/>
                    <a:gd name="connsiteX3" fmla="*/ 1095375 w 1114425"/>
                    <a:gd name="connsiteY3" fmla="*/ 15645 h 329970"/>
                    <a:gd name="connsiteX4" fmla="*/ 1085850 w 1114425"/>
                    <a:gd name="connsiteY4" fmla="*/ 25170 h 329970"/>
                    <a:gd name="connsiteX5" fmla="*/ 1114425 w 1114425"/>
                    <a:gd name="connsiteY5" fmla="*/ 44220 h 329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4425" h="329970">
                      <a:moveTo>
                        <a:pt x="0" y="329970"/>
                      </a:moveTo>
                      <a:cubicBezTo>
                        <a:pt x="112712" y="241070"/>
                        <a:pt x="225425" y="152170"/>
                        <a:pt x="361950" y="139470"/>
                      </a:cubicBezTo>
                      <a:cubicBezTo>
                        <a:pt x="498475" y="126770"/>
                        <a:pt x="696913" y="274407"/>
                        <a:pt x="819150" y="253770"/>
                      </a:cubicBezTo>
                      <a:cubicBezTo>
                        <a:pt x="941388" y="233132"/>
                        <a:pt x="1050925" y="53745"/>
                        <a:pt x="1095375" y="15645"/>
                      </a:cubicBezTo>
                      <a:cubicBezTo>
                        <a:pt x="1139825" y="-22455"/>
                        <a:pt x="1082675" y="20408"/>
                        <a:pt x="1085850" y="25170"/>
                      </a:cubicBezTo>
                      <a:cubicBezTo>
                        <a:pt x="1089025" y="29932"/>
                        <a:pt x="1101725" y="37076"/>
                        <a:pt x="1114425" y="44220"/>
                      </a:cubicBezTo>
                    </a:path>
                  </a:pathLst>
                </a:cu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ln>
                      <a:solidFill>
                        <a:schemeClr val="tx1"/>
                      </a:solidFill>
                    </a:ln>
                    <a:solidFill>
                      <a:schemeClr val="tx1"/>
                    </a:solidFill>
                    <a:latin typeface="Cambria" panose="02040503050406030204" pitchFamily="18" charset="0"/>
                    <a:ea typeface="Cambria" panose="02040503050406030204" pitchFamily="18" charset="0"/>
                  </a:endParaRPr>
                </a:p>
              </p:txBody>
            </p:sp>
          </p:grpSp>
        </p:grpSp>
        <p:sp>
          <p:nvSpPr>
            <p:cNvPr id="145" name="TextBox 144">
              <a:extLst>
                <a:ext uri="{FF2B5EF4-FFF2-40B4-BE49-F238E27FC236}">
                  <a16:creationId xmlns:a16="http://schemas.microsoft.com/office/drawing/2014/main" id="{19DFD4C0-7272-4FD2-9C86-6126A996D59F}"/>
                </a:ext>
              </a:extLst>
            </p:cNvPr>
            <p:cNvSpPr txBox="1"/>
            <p:nvPr/>
          </p:nvSpPr>
          <p:spPr>
            <a:xfrm>
              <a:off x="3196447" y="4160293"/>
              <a:ext cx="8518010" cy="960198"/>
            </a:xfrm>
            <a:prstGeom prst="rect">
              <a:avLst/>
            </a:prstGeom>
            <a:noFill/>
          </p:spPr>
          <p:txBody>
            <a:bodyPr wrap="square" rtlCol="0">
              <a:spAutoFit/>
            </a:bodyPr>
            <a:lstStyle/>
            <a:p>
              <a:r>
                <a:rPr lang="en-US" dirty="0">
                  <a:solidFill>
                    <a:schemeClr val="tx1"/>
                  </a:solidFill>
                  <a:latin typeface="Cambria" panose="02040503050406030204" pitchFamily="18" charset="0"/>
                  <a:ea typeface="Cambria" panose="02040503050406030204" pitchFamily="18" charset="0"/>
                </a:rPr>
                <a:t>Environmental sanitation should be enforced in that axis and regular maintenance to avoid flood especially at </a:t>
              </a:r>
              <a:r>
                <a:rPr lang="en-US" dirty="0" err="1">
                  <a:solidFill>
                    <a:schemeClr val="tx1"/>
                  </a:solidFill>
                  <a:latin typeface="Cambria" panose="02040503050406030204" pitchFamily="18" charset="0"/>
                  <a:ea typeface="Cambria" panose="02040503050406030204" pitchFamily="18" charset="0"/>
                </a:rPr>
                <a:t>Oke-koto</a:t>
              </a:r>
              <a:r>
                <a:rPr lang="en-US" dirty="0">
                  <a:solidFill>
                    <a:schemeClr val="tx1"/>
                  </a:solidFill>
                  <a:latin typeface="Cambria" panose="02040503050406030204" pitchFamily="18" charset="0"/>
                  <a:ea typeface="Cambria" panose="02040503050406030204" pitchFamily="18" charset="0"/>
                </a:rPr>
                <a:t>. </a:t>
              </a:r>
              <a:endParaRPr lang="x-none" dirty="0">
                <a:solidFill>
                  <a:schemeClr val="tx1"/>
                </a:solidFill>
                <a:latin typeface="Cambria" panose="02040503050406030204" pitchFamily="18" charset="0"/>
                <a:ea typeface="Cambria" panose="02040503050406030204" pitchFamily="18" charset="0"/>
              </a:endParaRPr>
            </a:p>
            <a:p>
              <a:endParaRPr lang="x-none" dirty="0">
                <a:latin typeface="Cambria" panose="02040503050406030204" pitchFamily="18" charset="0"/>
                <a:ea typeface="Cambria" panose="02040503050406030204" pitchFamily="18" charset="0"/>
              </a:endParaRPr>
            </a:p>
          </p:txBody>
        </p:sp>
      </p:grpSp>
      <p:grpSp>
        <p:nvGrpSpPr>
          <p:cNvPr id="93" name="Group 92">
            <a:extLst>
              <a:ext uri="{FF2B5EF4-FFF2-40B4-BE49-F238E27FC236}">
                <a16:creationId xmlns:a16="http://schemas.microsoft.com/office/drawing/2014/main" id="{E276865B-5F93-47B6-AEF4-135C29D00903}"/>
              </a:ext>
            </a:extLst>
          </p:cNvPr>
          <p:cNvGrpSpPr/>
          <p:nvPr/>
        </p:nvGrpSpPr>
        <p:grpSpPr>
          <a:xfrm>
            <a:off x="1246328" y="262678"/>
            <a:ext cx="10707983" cy="1344576"/>
            <a:chOff x="1248039" y="860540"/>
            <a:chExt cx="10503481" cy="1344576"/>
          </a:xfrm>
        </p:grpSpPr>
        <p:sp>
          <p:nvSpPr>
            <p:cNvPr id="94" name="Arrow: Right 93">
              <a:extLst>
                <a:ext uri="{FF2B5EF4-FFF2-40B4-BE49-F238E27FC236}">
                  <a16:creationId xmlns:a16="http://schemas.microsoft.com/office/drawing/2014/main" id="{AF3CC170-37CD-4917-B7F0-407D17A5DD70}"/>
                </a:ext>
              </a:extLst>
            </p:cNvPr>
            <p:cNvSpPr/>
            <p:nvPr/>
          </p:nvSpPr>
          <p:spPr>
            <a:xfrm>
              <a:off x="1248039" y="860540"/>
              <a:ext cx="10503481" cy="1344576"/>
            </a:xfrm>
            <a:prstGeom prst="rightArrow">
              <a:avLst/>
            </a:prstGeom>
            <a:solidFill>
              <a:schemeClr val="bg1">
                <a:lumMod val="8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x-none" dirty="0">
                <a:solidFill>
                  <a:schemeClr val="tx1"/>
                </a:solidFill>
                <a:latin typeface="Cambria" panose="02040503050406030204" pitchFamily="18" charset="0"/>
                <a:ea typeface="Cambria" panose="02040503050406030204" pitchFamily="18" charset="0"/>
              </a:endParaRPr>
            </a:p>
          </p:txBody>
        </p:sp>
        <p:sp>
          <p:nvSpPr>
            <p:cNvPr id="95" name="Rectangle: Rounded Corners 94">
              <a:extLst>
                <a:ext uri="{FF2B5EF4-FFF2-40B4-BE49-F238E27FC236}">
                  <a16:creationId xmlns:a16="http://schemas.microsoft.com/office/drawing/2014/main" id="{E9D83170-E729-4A80-9F30-13139CF8B5FC}"/>
                </a:ext>
              </a:extLst>
            </p:cNvPr>
            <p:cNvSpPr/>
            <p:nvPr/>
          </p:nvSpPr>
          <p:spPr>
            <a:xfrm>
              <a:off x="1704135" y="1340940"/>
              <a:ext cx="889029" cy="382920"/>
            </a:xfrm>
            <a:prstGeom prst="roundRect">
              <a:avLst/>
            </a:prstGeom>
            <a:solidFill>
              <a:schemeClr val="bg1">
                <a:lumMod val="95000"/>
              </a:schemeClr>
            </a:solidFill>
            <a:ln w="793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latin typeface="Cambria" panose="02040503050406030204" pitchFamily="18" charset="0"/>
                <a:ea typeface="Cambria" panose="02040503050406030204" pitchFamily="18" charset="0"/>
              </a:endParaRPr>
            </a:p>
          </p:txBody>
        </p:sp>
        <p:sp>
          <p:nvSpPr>
            <p:cNvPr id="99" name="TextBox 98">
              <a:extLst>
                <a:ext uri="{FF2B5EF4-FFF2-40B4-BE49-F238E27FC236}">
                  <a16:creationId xmlns:a16="http://schemas.microsoft.com/office/drawing/2014/main" id="{4E0CC390-5C54-465C-A570-971AD65EDB74}"/>
                </a:ext>
              </a:extLst>
            </p:cNvPr>
            <p:cNvSpPr txBox="1"/>
            <p:nvPr/>
          </p:nvSpPr>
          <p:spPr>
            <a:xfrm>
              <a:off x="1248039" y="1347821"/>
              <a:ext cx="582780" cy="369332"/>
            </a:xfrm>
            <a:prstGeom prst="rect">
              <a:avLst/>
            </a:prstGeom>
            <a:noFill/>
          </p:spPr>
          <p:txBody>
            <a:bodyPr wrap="square" rtlCol="0">
              <a:spAutoFit/>
            </a:bodyPr>
            <a:lstStyle/>
            <a:p>
              <a:r>
                <a:rPr lang="en-US" b="1" dirty="0">
                  <a:solidFill>
                    <a:schemeClr val="tx1"/>
                  </a:solidFill>
                  <a:latin typeface="Cambria" panose="02040503050406030204" pitchFamily="18" charset="0"/>
                  <a:ea typeface="Cambria" panose="02040503050406030204" pitchFamily="18" charset="0"/>
                </a:rPr>
                <a:t>01</a:t>
              </a:r>
              <a:endParaRPr lang="x-none" dirty="0">
                <a:latin typeface="Cambria" panose="02040503050406030204" pitchFamily="18" charset="0"/>
                <a:ea typeface="Cambria" panose="02040503050406030204" pitchFamily="18" charset="0"/>
              </a:endParaRPr>
            </a:p>
          </p:txBody>
        </p:sp>
        <p:sp>
          <p:nvSpPr>
            <p:cNvPr id="100" name="TextBox 99">
              <a:extLst>
                <a:ext uri="{FF2B5EF4-FFF2-40B4-BE49-F238E27FC236}">
                  <a16:creationId xmlns:a16="http://schemas.microsoft.com/office/drawing/2014/main" id="{39AD4B88-E28A-458C-A644-2829A99D34F5}"/>
                </a:ext>
              </a:extLst>
            </p:cNvPr>
            <p:cNvSpPr txBox="1"/>
            <p:nvPr/>
          </p:nvSpPr>
          <p:spPr>
            <a:xfrm>
              <a:off x="2714408" y="1243663"/>
              <a:ext cx="8089723" cy="923330"/>
            </a:xfrm>
            <a:prstGeom prst="rect">
              <a:avLst/>
            </a:prstGeom>
            <a:noFill/>
          </p:spPr>
          <p:txBody>
            <a:bodyPr wrap="square" rtlCol="0">
              <a:spAutoFit/>
            </a:bodyPr>
            <a:lstStyle/>
            <a:p>
              <a:r>
                <a:rPr lang="en-US" dirty="0">
                  <a:solidFill>
                    <a:schemeClr val="tx1"/>
                  </a:solidFill>
                  <a:latin typeface="Cambria" panose="02040503050406030204" pitchFamily="18" charset="0"/>
                  <a:ea typeface="Cambria" panose="02040503050406030204" pitchFamily="18" charset="0"/>
                </a:rPr>
                <a:t>The open space under the bridge could either be beautified or use for motor/car park to generate revenue for the State and to improve law and order.</a:t>
              </a:r>
              <a:endParaRPr lang="x-none" dirty="0">
                <a:solidFill>
                  <a:schemeClr val="tx1"/>
                </a:solidFill>
                <a:latin typeface="Cambria" panose="02040503050406030204" pitchFamily="18" charset="0"/>
                <a:ea typeface="Cambria" panose="02040503050406030204" pitchFamily="18" charset="0"/>
              </a:endParaRPr>
            </a:p>
            <a:p>
              <a:endParaRPr lang="x-none" dirty="0">
                <a:latin typeface="Cambria" panose="02040503050406030204" pitchFamily="18" charset="0"/>
                <a:ea typeface="Cambria" panose="02040503050406030204" pitchFamily="18" charset="0"/>
              </a:endParaRPr>
            </a:p>
          </p:txBody>
        </p:sp>
        <p:pic>
          <p:nvPicPr>
            <p:cNvPr id="102" name="Graphic 101" descr="Lightbulb and gear with solid fill">
              <a:extLst>
                <a:ext uri="{FF2B5EF4-FFF2-40B4-BE49-F238E27FC236}">
                  <a16:creationId xmlns:a16="http://schemas.microsoft.com/office/drawing/2014/main" id="{86D9E125-8C57-4ACE-8C2F-8D759C763E3E}"/>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1996549" y="1398268"/>
              <a:ext cx="304199" cy="268263"/>
            </a:xfrm>
            <a:prstGeom prst="rect">
              <a:avLst/>
            </a:prstGeom>
          </p:spPr>
        </p:pic>
        <p:pic>
          <p:nvPicPr>
            <p:cNvPr id="111" name="Graphic 110" descr="Chevron arrows with solid fill">
              <a:extLst>
                <a:ext uri="{FF2B5EF4-FFF2-40B4-BE49-F238E27FC236}">
                  <a16:creationId xmlns:a16="http://schemas.microsoft.com/office/drawing/2014/main" id="{4925D65A-8138-4BE9-86E5-751A9823986D}"/>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11074322" y="1018026"/>
              <a:ext cx="499246" cy="966814"/>
            </a:xfrm>
            <a:prstGeom prst="rect">
              <a:avLst/>
            </a:prstGeom>
          </p:spPr>
        </p:pic>
      </p:grpSp>
      <p:grpSp>
        <p:nvGrpSpPr>
          <p:cNvPr id="14" name="Group 13">
            <a:extLst>
              <a:ext uri="{FF2B5EF4-FFF2-40B4-BE49-F238E27FC236}">
                <a16:creationId xmlns:a16="http://schemas.microsoft.com/office/drawing/2014/main" id="{12D42566-D7F5-44B0-A7FA-E247F306CF13}"/>
              </a:ext>
            </a:extLst>
          </p:cNvPr>
          <p:cNvGrpSpPr/>
          <p:nvPr/>
        </p:nvGrpSpPr>
        <p:grpSpPr>
          <a:xfrm>
            <a:off x="1197471" y="1595705"/>
            <a:ext cx="10729454" cy="1344576"/>
            <a:chOff x="1247836" y="1302214"/>
            <a:chExt cx="10679089" cy="1344576"/>
          </a:xfrm>
        </p:grpSpPr>
        <p:grpSp>
          <p:nvGrpSpPr>
            <p:cNvPr id="6" name="Group 5">
              <a:extLst>
                <a:ext uri="{FF2B5EF4-FFF2-40B4-BE49-F238E27FC236}">
                  <a16:creationId xmlns:a16="http://schemas.microsoft.com/office/drawing/2014/main" id="{F7D6CF57-4E0C-4AD0-8549-4D59153763CD}"/>
                </a:ext>
              </a:extLst>
            </p:cNvPr>
            <p:cNvGrpSpPr/>
            <p:nvPr/>
          </p:nvGrpSpPr>
          <p:grpSpPr>
            <a:xfrm>
              <a:off x="1247836" y="1302214"/>
              <a:ext cx="10679089" cy="1344576"/>
              <a:chOff x="1161649" y="884800"/>
              <a:chExt cx="10544734" cy="1344576"/>
            </a:xfrm>
          </p:grpSpPr>
          <p:sp>
            <p:nvSpPr>
              <p:cNvPr id="76" name="Arrow: Right 75">
                <a:extLst>
                  <a:ext uri="{FF2B5EF4-FFF2-40B4-BE49-F238E27FC236}">
                    <a16:creationId xmlns:a16="http://schemas.microsoft.com/office/drawing/2014/main" id="{585D42E5-2295-460F-9100-F4D5A00A0F58}"/>
                  </a:ext>
                </a:extLst>
              </p:cNvPr>
              <p:cNvSpPr/>
              <p:nvPr/>
            </p:nvSpPr>
            <p:spPr>
              <a:xfrm>
                <a:off x="1202902" y="884800"/>
                <a:ext cx="10503481" cy="1344576"/>
              </a:xfrm>
              <a:prstGeom prst="rightArrow">
                <a:avLst/>
              </a:prstGeom>
              <a:solidFill>
                <a:schemeClr val="bg1">
                  <a:lumMod val="8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x-none" dirty="0">
                  <a:solidFill>
                    <a:schemeClr val="tx1"/>
                  </a:solidFill>
                  <a:latin typeface="Cambria" panose="02040503050406030204" pitchFamily="18" charset="0"/>
                  <a:ea typeface="Cambria" panose="02040503050406030204" pitchFamily="18" charset="0"/>
                </a:endParaRPr>
              </a:p>
            </p:txBody>
          </p:sp>
          <p:sp>
            <p:nvSpPr>
              <p:cNvPr id="77" name="Rectangle: Rounded Corners 76">
                <a:extLst>
                  <a:ext uri="{FF2B5EF4-FFF2-40B4-BE49-F238E27FC236}">
                    <a16:creationId xmlns:a16="http://schemas.microsoft.com/office/drawing/2014/main" id="{3721BF3F-95AD-413D-AFA7-AF13D47A3333}"/>
                  </a:ext>
                </a:extLst>
              </p:cNvPr>
              <p:cNvSpPr/>
              <p:nvPr/>
            </p:nvSpPr>
            <p:spPr>
              <a:xfrm>
                <a:off x="1704135" y="1340940"/>
                <a:ext cx="889029" cy="382920"/>
              </a:xfrm>
              <a:prstGeom prst="roundRect">
                <a:avLst/>
              </a:prstGeom>
              <a:solidFill>
                <a:schemeClr val="bg1">
                  <a:lumMod val="95000"/>
                </a:schemeClr>
              </a:solidFill>
              <a:ln w="793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latin typeface="Cambria" panose="02040503050406030204" pitchFamily="18" charset="0"/>
                  <a:ea typeface="Cambria" panose="02040503050406030204" pitchFamily="18" charset="0"/>
                </a:endParaRPr>
              </a:p>
            </p:txBody>
          </p:sp>
          <p:sp>
            <p:nvSpPr>
              <p:cNvPr id="78" name="TextBox 77">
                <a:extLst>
                  <a:ext uri="{FF2B5EF4-FFF2-40B4-BE49-F238E27FC236}">
                    <a16:creationId xmlns:a16="http://schemas.microsoft.com/office/drawing/2014/main" id="{3711E359-C0D6-4A3C-9D21-93591350E947}"/>
                  </a:ext>
                </a:extLst>
              </p:cNvPr>
              <p:cNvSpPr txBox="1"/>
              <p:nvPr/>
            </p:nvSpPr>
            <p:spPr>
              <a:xfrm>
                <a:off x="1161649" y="1367592"/>
                <a:ext cx="582780" cy="369332"/>
              </a:xfrm>
              <a:prstGeom prst="rect">
                <a:avLst/>
              </a:prstGeom>
              <a:noFill/>
            </p:spPr>
            <p:txBody>
              <a:bodyPr wrap="square" rtlCol="0">
                <a:spAutoFit/>
              </a:bodyPr>
              <a:lstStyle/>
              <a:p>
                <a:r>
                  <a:rPr lang="en-US" b="1" dirty="0">
                    <a:solidFill>
                      <a:schemeClr val="tx1"/>
                    </a:solidFill>
                    <a:latin typeface="Cambria" panose="02040503050406030204" pitchFamily="18" charset="0"/>
                    <a:ea typeface="Cambria" panose="02040503050406030204" pitchFamily="18" charset="0"/>
                  </a:rPr>
                  <a:t>02</a:t>
                </a:r>
                <a:endParaRPr lang="x-none" dirty="0">
                  <a:latin typeface="Cambria" panose="02040503050406030204" pitchFamily="18" charset="0"/>
                  <a:ea typeface="Cambria" panose="02040503050406030204" pitchFamily="18" charset="0"/>
                </a:endParaRPr>
              </a:p>
            </p:txBody>
          </p:sp>
          <p:sp>
            <p:nvSpPr>
              <p:cNvPr id="2" name="TextBox 1">
                <a:extLst>
                  <a:ext uri="{FF2B5EF4-FFF2-40B4-BE49-F238E27FC236}">
                    <a16:creationId xmlns:a16="http://schemas.microsoft.com/office/drawing/2014/main" id="{A633C50A-8B03-47C9-9F9F-A88C08BD6142}"/>
                  </a:ext>
                </a:extLst>
              </p:cNvPr>
              <p:cNvSpPr txBox="1"/>
              <p:nvPr/>
            </p:nvSpPr>
            <p:spPr>
              <a:xfrm>
                <a:off x="2714408" y="1243663"/>
                <a:ext cx="8448346" cy="646331"/>
              </a:xfrm>
              <a:prstGeom prst="rect">
                <a:avLst/>
              </a:prstGeom>
              <a:noFill/>
            </p:spPr>
            <p:txBody>
              <a:bodyPr wrap="square" rtlCol="0">
                <a:spAutoFit/>
              </a:bodyPr>
              <a:lstStyle/>
              <a:p>
                <a:r>
                  <a:rPr lang="en-US" dirty="0">
                    <a:solidFill>
                      <a:schemeClr val="tx1"/>
                    </a:solidFill>
                    <a:latin typeface="Cambria" panose="02040503050406030204" pitchFamily="18" charset="0"/>
                    <a:ea typeface="Cambria" panose="02040503050406030204" pitchFamily="18" charset="0"/>
                  </a:rPr>
                  <a:t>It was reported that hoodlums attack people during the day and break into shops at night, therefore police surveillance and cameras should be put in place.</a:t>
                </a:r>
                <a:endParaRPr lang="x-none" dirty="0">
                  <a:solidFill>
                    <a:schemeClr val="tx1"/>
                  </a:solidFill>
                  <a:latin typeface="Cambria" panose="02040503050406030204" pitchFamily="18" charset="0"/>
                  <a:ea typeface="Cambria" panose="02040503050406030204" pitchFamily="18" charset="0"/>
                </a:endParaRPr>
              </a:p>
            </p:txBody>
          </p:sp>
          <p:pic>
            <p:nvPicPr>
              <p:cNvPr id="92" name="Graphic 91" descr="Chevron arrows with solid fill">
                <a:extLst>
                  <a:ext uri="{FF2B5EF4-FFF2-40B4-BE49-F238E27FC236}">
                    <a16:creationId xmlns:a16="http://schemas.microsoft.com/office/drawing/2014/main" id="{A9C2558D-14A4-49B8-86D1-E046F4497756}"/>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11036030" y="1054685"/>
                <a:ext cx="499246" cy="966814"/>
              </a:xfrm>
              <a:prstGeom prst="rect">
                <a:avLst/>
              </a:prstGeom>
            </p:spPr>
          </p:pic>
        </p:grpSp>
        <p:pic>
          <p:nvPicPr>
            <p:cNvPr id="10" name="Picture 9">
              <a:extLst>
                <a:ext uri="{FF2B5EF4-FFF2-40B4-BE49-F238E27FC236}">
                  <a16:creationId xmlns:a16="http://schemas.microsoft.com/office/drawing/2014/main" id="{7F6C9C95-092D-41B4-8BAF-5A5E63B58596}"/>
                </a:ext>
              </a:extLst>
            </p:cNvPr>
            <p:cNvPicPr>
              <a:picLocks noChangeAspect="1"/>
            </p:cNvPicPr>
            <p:nvPr/>
          </p:nvPicPr>
          <p:blipFill>
            <a:blip r:embed="rId12"/>
            <a:stretch>
              <a:fillRect/>
            </a:stretch>
          </p:blipFill>
          <p:spPr>
            <a:xfrm>
              <a:off x="2063890" y="1752744"/>
              <a:ext cx="457240" cy="377985"/>
            </a:xfrm>
            <a:prstGeom prst="rect">
              <a:avLst/>
            </a:prstGeom>
          </p:spPr>
        </p:pic>
      </p:grpSp>
      <p:sp>
        <p:nvSpPr>
          <p:cNvPr id="132" name="TextBox 131">
            <a:extLst>
              <a:ext uri="{FF2B5EF4-FFF2-40B4-BE49-F238E27FC236}">
                <a16:creationId xmlns:a16="http://schemas.microsoft.com/office/drawing/2014/main" id="{B5322F19-ECF0-41B6-9798-96CA62A3178A}"/>
              </a:ext>
            </a:extLst>
          </p:cNvPr>
          <p:cNvSpPr txBox="1"/>
          <p:nvPr/>
        </p:nvSpPr>
        <p:spPr>
          <a:xfrm>
            <a:off x="1193896" y="3373413"/>
            <a:ext cx="590205" cy="369332"/>
          </a:xfrm>
          <a:prstGeom prst="rect">
            <a:avLst/>
          </a:prstGeom>
          <a:noFill/>
        </p:spPr>
        <p:txBody>
          <a:bodyPr wrap="square" rtlCol="0">
            <a:spAutoFit/>
          </a:bodyPr>
          <a:lstStyle/>
          <a:p>
            <a:r>
              <a:rPr lang="en-US" b="1" dirty="0">
                <a:solidFill>
                  <a:schemeClr val="tx1"/>
                </a:solidFill>
                <a:latin typeface="Cambria" panose="02040503050406030204" pitchFamily="18" charset="0"/>
                <a:ea typeface="Cambria" panose="02040503050406030204" pitchFamily="18" charset="0"/>
              </a:rPr>
              <a:t> 03</a:t>
            </a:r>
            <a:endParaRPr lang="x-none" dirty="0">
              <a:latin typeface="Cambria" panose="02040503050406030204" pitchFamily="18" charset="0"/>
              <a:ea typeface="Cambria" panose="02040503050406030204" pitchFamily="18" charset="0"/>
            </a:endParaRPr>
          </a:p>
        </p:txBody>
      </p:sp>
      <p:sp>
        <p:nvSpPr>
          <p:cNvPr id="137" name="Rectangle: Rounded Corners 136">
            <a:extLst>
              <a:ext uri="{FF2B5EF4-FFF2-40B4-BE49-F238E27FC236}">
                <a16:creationId xmlns:a16="http://schemas.microsoft.com/office/drawing/2014/main" id="{D56C4CE9-5068-4711-B4F1-AFCFA16A38AA}"/>
              </a:ext>
            </a:extLst>
          </p:cNvPr>
          <p:cNvSpPr/>
          <p:nvPr/>
        </p:nvSpPr>
        <p:spPr>
          <a:xfrm>
            <a:off x="1735819" y="3383961"/>
            <a:ext cx="899630" cy="398210"/>
          </a:xfrm>
          <a:prstGeom prst="roundRect">
            <a:avLst/>
          </a:prstGeom>
          <a:solidFill>
            <a:schemeClr val="bg1">
              <a:lumMod val="95000"/>
            </a:schemeClr>
          </a:solidFill>
          <a:ln w="793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latin typeface="Cambria" panose="02040503050406030204" pitchFamily="18" charset="0"/>
              <a:ea typeface="Cambria" panose="02040503050406030204" pitchFamily="18" charset="0"/>
            </a:endParaRPr>
          </a:p>
        </p:txBody>
      </p:sp>
      <p:sp>
        <p:nvSpPr>
          <p:cNvPr id="18" name="TextBox 17">
            <a:extLst>
              <a:ext uri="{FF2B5EF4-FFF2-40B4-BE49-F238E27FC236}">
                <a16:creationId xmlns:a16="http://schemas.microsoft.com/office/drawing/2014/main" id="{65FA910A-441C-4EED-996A-60752A878516}"/>
              </a:ext>
            </a:extLst>
          </p:cNvPr>
          <p:cNvSpPr txBox="1"/>
          <p:nvPr/>
        </p:nvSpPr>
        <p:spPr>
          <a:xfrm>
            <a:off x="2796424" y="4480935"/>
            <a:ext cx="8127755" cy="369332"/>
          </a:xfrm>
          <a:prstGeom prst="rect">
            <a:avLst/>
          </a:prstGeom>
          <a:noFill/>
        </p:spPr>
        <p:txBody>
          <a:bodyPr wrap="square" rtlCol="0">
            <a:spAutoFit/>
          </a:bodyPr>
          <a:lstStyle/>
          <a:p>
            <a:endParaRPr lang="x-none" dirty="0">
              <a:latin typeface="Cambria" panose="02040503050406030204" pitchFamily="18" charset="0"/>
              <a:ea typeface="Cambria" panose="02040503050406030204" pitchFamily="18" charset="0"/>
            </a:endParaRPr>
          </a:p>
        </p:txBody>
      </p:sp>
      <p:sp>
        <p:nvSpPr>
          <p:cNvPr id="19" name="TextBox 18">
            <a:extLst>
              <a:ext uri="{FF2B5EF4-FFF2-40B4-BE49-F238E27FC236}">
                <a16:creationId xmlns:a16="http://schemas.microsoft.com/office/drawing/2014/main" id="{7205C1EC-3046-4C73-ACC1-C83EBF4B114C}"/>
              </a:ext>
            </a:extLst>
          </p:cNvPr>
          <p:cNvSpPr txBox="1"/>
          <p:nvPr/>
        </p:nvSpPr>
        <p:spPr>
          <a:xfrm>
            <a:off x="2753525" y="3275515"/>
            <a:ext cx="8304289" cy="646331"/>
          </a:xfrm>
          <a:prstGeom prst="rect">
            <a:avLst/>
          </a:prstGeom>
          <a:noFill/>
        </p:spPr>
        <p:txBody>
          <a:bodyPr wrap="square" rtlCol="0">
            <a:spAutoFit/>
          </a:bodyPr>
          <a:lstStyle/>
          <a:p>
            <a:r>
              <a:rPr lang="en-US" dirty="0">
                <a:latin typeface="Cambria" panose="02040503050406030204" pitchFamily="18" charset="0"/>
                <a:ea typeface="Cambria" panose="02040503050406030204" pitchFamily="18" charset="0"/>
              </a:rPr>
              <a:t>The road intersection at </a:t>
            </a:r>
            <a:r>
              <a:rPr lang="en-US" dirty="0" err="1">
                <a:latin typeface="Cambria" panose="02040503050406030204" pitchFamily="18" charset="0"/>
                <a:ea typeface="Cambria" panose="02040503050406030204" pitchFamily="18" charset="0"/>
              </a:rPr>
              <a:t>oke-koto</a:t>
            </a:r>
            <a:r>
              <a:rPr lang="en-US" dirty="0">
                <a:latin typeface="Cambria" panose="02040503050406030204" pitchFamily="18" charset="0"/>
                <a:ea typeface="Cambria" panose="02040503050406030204" pitchFamily="18" charset="0"/>
              </a:rPr>
              <a:t> is too narrow, there is need for expansion to avoid accidents.</a:t>
            </a:r>
            <a:endParaRPr lang="x-none" dirty="0">
              <a:latin typeface="Cambria" panose="02040503050406030204" pitchFamily="18" charset="0"/>
              <a:ea typeface="Cambria" panose="02040503050406030204" pitchFamily="18" charset="0"/>
            </a:endParaRPr>
          </a:p>
        </p:txBody>
      </p:sp>
      <p:pic>
        <p:nvPicPr>
          <p:cNvPr id="25" name="Graphic 24" descr="Fork In Road with solid fill">
            <a:extLst>
              <a:ext uri="{FF2B5EF4-FFF2-40B4-BE49-F238E27FC236}">
                <a16:creationId xmlns:a16="http://schemas.microsoft.com/office/drawing/2014/main" id="{C6EDED76-12C1-4307-BCB8-72B748461E04}"/>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2023981" y="3390123"/>
            <a:ext cx="363474" cy="363474"/>
          </a:xfrm>
          <a:prstGeom prst="rect">
            <a:avLst/>
          </a:prstGeom>
        </p:spPr>
      </p:pic>
      <p:pic>
        <p:nvPicPr>
          <p:cNvPr id="166" name="Graphic 165" descr="Chevron arrows with solid fill">
            <a:extLst>
              <a:ext uri="{FF2B5EF4-FFF2-40B4-BE49-F238E27FC236}">
                <a16:creationId xmlns:a16="http://schemas.microsoft.com/office/drawing/2014/main" id="{442541C8-9E84-4CE4-B5F3-C210D212DE5A}"/>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11197666" y="3068846"/>
            <a:ext cx="505607" cy="966814"/>
          </a:xfrm>
          <a:prstGeom prst="rect">
            <a:avLst/>
          </a:prstGeom>
        </p:spPr>
      </p:pic>
      <p:pic>
        <p:nvPicPr>
          <p:cNvPr id="167" name="Graphic 166" descr="Chevron arrows with solid fill">
            <a:extLst>
              <a:ext uri="{FF2B5EF4-FFF2-40B4-BE49-F238E27FC236}">
                <a16:creationId xmlns:a16="http://schemas.microsoft.com/office/drawing/2014/main" id="{05440413-774C-46D8-930E-3A51DF272F54}"/>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11197666" y="4319572"/>
            <a:ext cx="505607" cy="966814"/>
          </a:xfrm>
          <a:prstGeom prst="rect">
            <a:avLst/>
          </a:prstGeom>
        </p:spPr>
      </p:pic>
      <p:pic>
        <p:nvPicPr>
          <p:cNvPr id="168" name="Graphic 167" descr="Chevron arrows with solid fill">
            <a:extLst>
              <a:ext uri="{FF2B5EF4-FFF2-40B4-BE49-F238E27FC236}">
                <a16:creationId xmlns:a16="http://schemas.microsoft.com/office/drawing/2014/main" id="{7BF48A92-E228-4C43-B70F-3EA28E0F5DF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11197666" y="5631938"/>
            <a:ext cx="505607" cy="966814"/>
          </a:xfrm>
          <a:prstGeom prst="rect">
            <a:avLst/>
          </a:prstGeom>
        </p:spPr>
      </p:pic>
      <p:sp>
        <p:nvSpPr>
          <p:cNvPr id="169" name="Rectangle: Rounded Corners 4">
            <a:extLst>
              <a:ext uri="{FF2B5EF4-FFF2-40B4-BE49-F238E27FC236}">
                <a16:creationId xmlns:a16="http://schemas.microsoft.com/office/drawing/2014/main" id="{8D456E1F-2F0E-452B-BD06-8E08B9266D8B}"/>
              </a:ext>
            </a:extLst>
          </p:cNvPr>
          <p:cNvSpPr txBox="1"/>
          <p:nvPr/>
        </p:nvSpPr>
        <p:spPr>
          <a:xfrm>
            <a:off x="3871065" y="107307"/>
            <a:ext cx="4449870" cy="415027"/>
          </a:xfrm>
          <a:prstGeom prst="rect">
            <a:avLst/>
          </a:prstGeom>
          <a:solidFill>
            <a:srgbClr val="FFC000"/>
          </a:solidFill>
          <a:effectLst>
            <a:glow rad="63500">
              <a:schemeClr val="accent1">
                <a:satMod val="175000"/>
                <a:alpha val="40000"/>
              </a:schemeClr>
            </a:glow>
          </a:effectLst>
          <a:scene3d>
            <a:camera prst="orthographicFront">
              <a:rot lat="0" lon="0" rev="0"/>
            </a:camera>
            <a:lightRig rig="balanced" dir="t">
              <a:rot lat="0" lon="0" rev="8700000"/>
            </a:lightRig>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300" b="1" i="0" kern="1200" cap="none" spc="0" baseline="0" dirty="0">
                <a:ln w="0"/>
                <a:latin typeface="Cambria" panose="02040503050406030204" pitchFamily="18" charset="0"/>
                <a:ea typeface="Cambria" panose="02040503050406030204" pitchFamily="18" charset="0"/>
              </a:rPr>
              <a:t>Recommendations/Feedback</a:t>
            </a:r>
            <a:endParaRPr lang="x-none" sz="2300" b="1" kern="1200" cap="none" spc="0" dirty="0">
              <a:ln w="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FE31770E-E372-4DF3-B5A5-A2D5658E7C16}"/>
              </a:ext>
            </a:extLst>
          </p:cNvPr>
          <p:cNvSpPr>
            <a:spLocks noGrp="1"/>
          </p:cNvSpPr>
          <p:nvPr>
            <p:ph type="sldNum" sz="quarter" idx="12"/>
          </p:nvPr>
        </p:nvSpPr>
        <p:spPr>
          <a:xfrm>
            <a:off x="11392048" y="6446963"/>
            <a:ext cx="764215" cy="365125"/>
          </a:xfrm>
        </p:spPr>
        <p:txBody>
          <a:bodyPr/>
          <a:lstStyle/>
          <a:p>
            <a:fld id="{1A4A66E0-DBA7-E545-B202-33DFE83EAD10}" type="slidenum">
              <a:rPr lang="x-none" smtClean="0"/>
              <a:t>9</a:t>
            </a:fld>
            <a:endParaRPr lang="x-none" dirty="0"/>
          </a:p>
        </p:txBody>
      </p:sp>
    </p:spTree>
    <p:extLst>
      <p:ext uri="{BB962C8B-B14F-4D97-AF65-F5344CB8AC3E}">
        <p14:creationId xmlns:p14="http://schemas.microsoft.com/office/powerpoint/2010/main" val="1742611031"/>
      </p:ext>
    </p:extLst>
  </p:cSld>
  <p:clrMapOvr>
    <a:masterClrMapping/>
  </p:clrMapOvr>
  <mc:AlternateContent xmlns:mc="http://schemas.openxmlformats.org/markup-compatibility/2006" xmlns:p14="http://schemas.microsoft.com/office/powerpoint/2010/main">
    <mc:Choice Requires="p14">
      <p:transition spd="slow" p14:dur="2000" advTm="3625"/>
    </mc:Choice>
    <mc:Fallback xmlns="">
      <p:transition spd="slow" advTm="3625"/>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62ECE423-C2A8-4086-8C02-CB19DB44D89B}"/>
              </a:ext>
            </a:extLst>
          </p:cNvPr>
          <p:cNvGraphicFramePr/>
          <p:nvPr>
            <p:extLst>
              <p:ext uri="{D42A27DB-BD31-4B8C-83A1-F6EECF244321}">
                <p14:modId xmlns:p14="http://schemas.microsoft.com/office/powerpoint/2010/main" val="2254669522"/>
              </p:ext>
            </p:extLst>
          </p:nvPr>
        </p:nvGraphicFramePr>
        <p:xfrm>
          <a:off x="3214253" y="178377"/>
          <a:ext cx="5569019" cy="561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Diagram 9">
            <a:extLst>
              <a:ext uri="{FF2B5EF4-FFF2-40B4-BE49-F238E27FC236}">
                <a16:creationId xmlns:a16="http://schemas.microsoft.com/office/drawing/2014/main" id="{E5A93200-8D34-46BF-9FDB-A4D5476187A7}"/>
              </a:ext>
            </a:extLst>
          </p:cNvPr>
          <p:cNvGraphicFramePr/>
          <p:nvPr>
            <p:extLst>
              <p:ext uri="{D42A27DB-BD31-4B8C-83A1-F6EECF244321}">
                <p14:modId xmlns:p14="http://schemas.microsoft.com/office/powerpoint/2010/main" val="2548878762"/>
              </p:ext>
            </p:extLst>
          </p:nvPr>
        </p:nvGraphicFramePr>
        <p:xfrm>
          <a:off x="345260" y="3492510"/>
          <a:ext cx="11501479" cy="297569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5" name="Lagos-Logo.jpg">
            <a:extLst>
              <a:ext uri="{FF2B5EF4-FFF2-40B4-BE49-F238E27FC236}">
                <a16:creationId xmlns:a16="http://schemas.microsoft.com/office/drawing/2014/main" id="{7572DDB0-7ED1-4C81-8495-FA05823B2F83}"/>
              </a:ext>
            </a:extLst>
          </p:cNvPr>
          <p:cNvPicPr>
            <a:picLocks noChangeAspect="1"/>
          </p:cNvPicPr>
          <p:nvPr/>
        </p:nvPicPr>
        <p:blipFill>
          <a:blip r:embed="rId1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9C02DFBB-6DA3-4B0F-A1F7-48336B8C7A7F}"/>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aphicFrame>
        <p:nvGraphicFramePr>
          <p:cNvPr id="2" name="Diagram 1">
            <a:extLst>
              <a:ext uri="{FF2B5EF4-FFF2-40B4-BE49-F238E27FC236}">
                <a16:creationId xmlns:a16="http://schemas.microsoft.com/office/drawing/2014/main" id="{C32217D2-90F8-4457-836A-A10162B04EB5}"/>
              </a:ext>
            </a:extLst>
          </p:cNvPr>
          <p:cNvGraphicFramePr/>
          <p:nvPr>
            <p:extLst>
              <p:ext uri="{D42A27DB-BD31-4B8C-83A1-F6EECF244321}">
                <p14:modId xmlns:p14="http://schemas.microsoft.com/office/powerpoint/2010/main" val="1843971154"/>
              </p:ext>
            </p:extLst>
          </p:nvPr>
        </p:nvGraphicFramePr>
        <p:xfrm>
          <a:off x="150829" y="962168"/>
          <a:ext cx="11793595" cy="2308324"/>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
        <p:nvSpPr>
          <p:cNvPr id="3" name="Slide Number Placeholder 2">
            <a:extLst>
              <a:ext uri="{FF2B5EF4-FFF2-40B4-BE49-F238E27FC236}">
                <a16:creationId xmlns:a16="http://schemas.microsoft.com/office/drawing/2014/main" id="{8CFE229E-1161-40DF-BFAF-7EE5685368F5}"/>
              </a:ext>
            </a:extLst>
          </p:cNvPr>
          <p:cNvSpPr>
            <a:spLocks noGrp="1"/>
          </p:cNvSpPr>
          <p:nvPr>
            <p:ph type="sldNum" sz="quarter" idx="12"/>
          </p:nvPr>
        </p:nvSpPr>
        <p:spPr>
          <a:xfrm>
            <a:off x="11427785" y="6468208"/>
            <a:ext cx="764215" cy="365125"/>
          </a:xfrm>
        </p:spPr>
        <p:txBody>
          <a:bodyPr/>
          <a:lstStyle/>
          <a:p>
            <a:fld id="{1A4A66E0-DBA7-E545-B202-33DFE83EAD10}" type="slidenum">
              <a:rPr lang="x-none" smtClean="0"/>
              <a:t>10</a:t>
            </a:fld>
            <a:endParaRPr lang="x-none" dirty="0"/>
          </a:p>
        </p:txBody>
      </p:sp>
    </p:spTree>
    <p:extLst>
      <p:ext uri="{BB962C8B-B14F-4D97-AF65-F5344CB8AC3E}">
        <p14:creationId xmlns:p14="http://schemas.microsoft.com/office/powerpoint/2010/main" val="1457148142"/>
      </p:ext>
    </p:extLst>
  </p:cSld>
  <p:clrMapOvr>
    <a:masterClrMapping/>
  </p:clrMapOvr>
  <mc:AlternateContent xmlns:mc="http://schemas.openxmlformats.org/markup-compatibility/2006" xmlns:p14="http://schemas.microsoft.com/office/powerpoint/2010/main">
    <mc:Choice Requires="p14">
      <p:transition spd="slow" p14:dur="2000" advTm="5703"/>
    </mc:Choice>
    <mc:Fallback xmlns="">
      <p:transition spd="slow" advTm="5703"/>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97256BE5-E162-46B2-88AA-24F9BB0DE053}"/>
              </a:ext>
            </a:extLst>
          </p:cNvPr>
          <p:cNvGraphicFramePr/>
          <p:nvPr>
            <p:extLst>
              <p:ext uri="{D42A27DB-BD31-4B8C-83A1-F6EECF244321}">
                <p14:modId xmlns:p14="http://schemas.microsoft.com/office/powerpoint/2010/main" val="3043950576"/>
              </p:ext>
            </p:extLst>
          </p:nvPr>
        </p:nvGraphicFramePr>
        <p:xfrm>
          <a:off x="786879" y="770412"/>
          <a:ext cx="10618237" cy="5594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Rounded Corners 7">
            <a:extLst>
              <a:ext uri="{FF2B5EF4-FFF2-40B4-BE49-F238E27FC236}">
                <a16:creationId xmlns:a16="http://schemas.microsoft.com/office/drawing/2014/main" id="{570F443A-67AD-4798-AFE2-D3E1F7283C12}"/>
              </a:ext>
            </a:extLst>
          </p:cNvPr>
          <p:cNvSpPr/>
          <p:nvPr/>
        </p:nvSpPr>
        <p:spPr>
          <a:xfrm>
            <a:off x="3880885" y="176509"/>
            <a:ext cx="4317720" cy="505461"/>
          </a:xfrm>
          <a:prstGeom prst="roundRect">
            <a:avLst/>
          </a:prstGeom>
          <a:ln/>
          <a:scene3d>
            <a:camera prst="orthographicFront">
              <a:rot lat="0" lon="0" rev="0"/>
            </a:camera>
            <a:lightRig rig="balanced" dir="t">
              <a:rot lat="0" lon="0" rev="8700000"/>
            </a:lightRig>
          </a:scene3d>
        </p:spPr>
        <p:style>
          <a:lnRef idx="2">
            <a:schemeClr val="accent4"/>
          </a:lnRef>
          <a:fillRef idx="1">
            <a:schemeClr val="lt1"/>
          </a:fillRef>
          <a:effectRef idx="0">
            <a:schemeClr val="accent4"/>
          </a:effectRef>
          <a:fontRef idx="minor">
            <a:schemeClr val="dk1"/>
          </a:fontRef>
        </p:style>
      </p:sp>
      <p:sp>
        <p:nvSpPr>
          <p:cNvPr id="12" name="Rectangle: Rounded Corners 4">
            <a:extLst>
              <a:ext uri="{FF2B5EF4-FFF2-40B4-BE49-F238E27FC236}">
                <a16:creationId xmlns:a16="http://schemas.microsoft.com/office/drawing/2014/main" id="{A8D31371-160D-4D84-8F3B-785581E0074D}"/>
              </a:ext>
            </a:extLst>
          </p:cNvPr>
          <p:cNvSpPr txBox="1"/>
          <p:nvPr/>
        </p:nvSpPr>
        <p:spPr>
          <a:xfrm>
            <a:off x="3880885" y="201183"/>
            <a:ext cx="4297711" cy="456112"/>
          </a:xfrm>
          <a:prstGeom prst="rect">
            <a:avLst/>
          </a:prstGeom>
          <a:solidFill>
            <a:srgbClr val="FFC000"/>
          </a:solidFill>
          <a:ln>
            <a:noFill/>
          </a:ln>
          <a:effectLst>
            <a:glow rad="63500">
              <a:schemeClr val="accent1">
                <a:satMod val="175000"/>
                <a:alpha val="40000"/>
              </a:schemeClr>
            </a:glow>
          </a:effectLst>
          <a:scene3d>
            <a:camera prst="orthographicFront">
              <a:rot lat="0" lon="0" rev="0"/>
            </a:camera>
            <a:lightRig rig="balanced" dir="t">
              <a:rot lat="0" lon="0" rev="8700000"/>
            </a:lightRig>
          </a:scene3d>
        </p:spPr>
        <p:style>
          <a:lnRef idx="2">
            <a:schemeClr val="accent5"/>
          </a:lnRef>
          <a:fillRef idx="1">
            <a:schemeClr val="lt1"/>
          </a:fillRef>
          <a:effectRef idx="0">
            <a:schemeClr val="accent5"/>
          </a:effectRef>
          <a:fontRef idx="minor">
            <a:schemeClr val="dk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x-none" sz="2800"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Backg</a:t>
            </a:r>
            <a:r>
              <a:rPr lang="en-US" sz="2800"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r</a:t>
            </a:r>
            <a:r>
              <a:rPr lang="x-none" sz="2800"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ound of the Stud</a:t>
            </a:r>
            <a:r>
              <a:rPr lang="en-US" sz="2800"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y 2</a:t>
            </a:r>
            <a:endParaRPr lang="x-none" sz="2800" kern="120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p:txBody>
      </p:sp>
      <p:pic>
        <p:nvPicPr>
          <p:cNvPr id="9" name="Lagos-Logo.jpg">
            <a:extLst>
              <a:ext uri="{FF2B5EF4-FFF2-40B4-BE49-F238E27FC236}">
                <a16:creationId xmlns:a16="http://schemas.microsoft.com/office/drawing/2014/main" id="{4B924AE9-1C73-4265-B29A-6D09F8257FA1}"/>
              </a:ext>
            </a:extLst>
          </p:cNvPr>
          <p:cNvPicPr>
            <a:picLocks noChangeAspect="1"/>
          </p:cNvPicPr>
          <p:nvPr/>
        </p:nvPicPr>
        <p:blipFill>
          <a:blip r:embed="rId7"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0" name="Picture 9">
            <a:extLst>
              <a:ext uri="{FF2B5EF4-FFF2-40B4-BE49-F238E27FC236}">
                <a16:creationId xmlns:a16="http://schemas.microsoft.com/office/drawing/2014/main" id="{A235E049-AF6D-4110-AA7B-8B8530F8BF58}"/>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pic>
        <p:nvPicPr>
          <p:cNvPr id="4" name="Picture 3">
            <a:extLst>
              <a:ext uri="{FF2B5EF4-FFF2-40B4-BE49-F238E27FC236}">
                <a16:creationId xmlns:a16="http://schemas.microsoft.com/office/drawing/2014/main" id="{05FD0252-EEF6-4A08-ADE9-D17F9E891075}"/>
              </a:ext>
            </a:extLst>
          </p:cNvPr>
          <p:cNvPicPr>
            <a:picLocks noChangeAspect="1"/>
          </p:cNvPicPr>
          <p:nvPr/>
        </p:nvPicPr>
        <p:blipFill rotWithShape="1">
          <a:blip r:embed="rId9">
            <a:alphaModFix amt="14000"/>
            <a:extLst>
              <a:ext uri="{28A0092B-C50C-407E-A947-70E740481C1C}">
                <a14:useLocalDpi xmlns:a14="http://schemas.microsoft.com/office/drawing/2010/main" val="0"/>
              </a:ext>
            </a:extLst>
          </a:blip>
          <a:srcRect b="9248"/>
          <a:stretch/>
        </p:blipFill>
        <p:spPr>
          <a:xfrm>
            <a:off x="583567" y="2306834"/>
            <a:ext cx="4150974" cy="3986390"/>
          </a:xfrm>
          <a:prstGeom prst="rect">
            <a:avLst/>
          </a:prstGeom>
          <a:noFill/>
        </p:spPr>
      </p:pic>
      <p:sp>
        <p:nvSpPr>
          <p:cNvPr id="5" name="Slide Number Placeholder 4">
            <a:extLst>
              <a:ext uri="{FF2B5EF4-FFF2-40B4-BE49-F238E27FC236}">
                <a16:creationId xmlns:a16="http://schemas.microsoft.com/office/drawing/2014/main" id="{DED1A67F-89C7-4D63-BD0D-D0F0042D0FEE}"/>
              </a:ext>
            </a:extLst>
          </p:cNvPr>
          <p:cNvSpPr>
            <a:spLocks noGrp="1"/>
          </p:cNvSpPr>
          <p:nvPr>
            <p:ph type="sldNum" sz="quarter" idx="12"/>
          </p:nvPr>
        </p:nvSpPr>
        <p:spPr>
          <a:xfrm>
            <a:off x="11388559" y="6492875"/>
            <a:ext cx="764215" cy="365125"/>
          </a:xfrm>
        </p:spPr>
        <p:txBody>
          <a:bodyPr/>
          <a:lstStyle/>
          <a:p>
            <a:fld id="{1A4A66E0-DBA7-E545-B202-33DFE83EAD10}" type="slidenum">
              <a:rPr lang="x-none" smtClean="0"/>
              <a:t>11</a:t>
            </a:fld>
            <a:endParaRPr lang="x-none" dirty="0"/>
          </a:p>
        </p:txBody>
      </p:sp>
    </p:spTree>
    <p:extLst>
      <p:ext uri="{BB962C8B-B14F-4D97-AF65-F5344CB8AC3E}">
        <p14:creationId xmlns:p14="http://schemas.microsoft.com/office/powerpoint/2010/main" val="1037797161"/>
      </p:ext>
    </p:extLst>
  </p:cSld>
  <p:clrMapOvr>
    <a:masterClrMapping/>
  </p:clrMapOvr>
  <mc:AlternateContent xmlns:mc="http://schemas.openxmlformats.org/markup-compatibility/2006" xmlns:p14="http://schemas.microsoft.com/office/powerpoint/2010/main">
    <mc:Choice Requires="p14">
      <p:transition spd="slow" p14:dur="2000" advTm="3782"/>
    </mc:Choice>
    <mc:Fallback xmlns="">
      <p:transition spd="slow" advTm="3782"/>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F20174-1D11-2E43-A36B-B7A1F17F1A40}"/>
              </a:ext>
            </a:extLst>
          </p:cNvPr>
          <p:cNvSpPr txBox="1"/>
          <p:nvPr/>
        </p:nvSpPr>
        <p:spPr>
          <a:xfrm>
            <a:off x="364568" y="964677"/>
            <a:ext cx="11475523" cy="1579358"/>
          </a:xfrm>
          <a:prstGeom prst="rect">
            <a:avLst/>
          </a:prstGeom>
          <a:noFill/>
        </p:spPr>
        <p:txBody>
          <a:bodyPr vert="horz" lIns="91440" tIns="45720" rIns="91440" bIns="45720" rtlCol="0">
            <a:normAutofit/>
          </a:bodyPr>
          <a:lstStyle/>
          <a:p>
            <a:pPr marL="57150" algn="just" defTabSz="914400">
              <a:lnSpc>
                <a:spcPct val="110000"/>
              </a:lnSpc>
              <a:spcAft>
                <a:spcPts val="600"/>
              </a:spcAft>
              <a:buClr>
                <a:schemeClr val="tx1"/>
              </a:buClr>
            </a:pPr>
            <a:r>
              <a:rPr lang="en-US" dirty="0">
                <a:latin typeface="Cambria" panose="02040503050406030204" pitchFamily="18" charset="0"/>
                <a:ea typeface="Cambria" panose="02040503050406030204" pitchFamily="18" charset="0"/>
              </a:rPr>
              <a:t>The purpose of this evaluation exercise is to assess the immediate impact of the newly installed Agege Pen Cinema flyover bridge on the citizenry and serve as feedback to the Government on where we are, what to be done and how it can be more impactful. Five (5) essential objectives were identified which are as stated below:</a:t>
            </a:r>
          </a:p>
        </p:txBody>
      </p:sp>
      <p:grpSp>
        <p:nvGrpSpPr>
          <p:cNvPr id="14" name="Group 13">
            <a:extLst>
              <a:ext uri="{FF2B5EF4-FFF2-40B4-BE49-F238E27FC236}">
                <a16:creationId xmlns:a16="http://schemas.microsoft.com/office/drawing/2014/main" id="{BAC8F650-5244-4A6C-A992-DD53C983CC92}"/>
              </a:ext>
            </a:extLst>
          </p:cNvPr>
          <p:cNvGrpSpPr/>
          <p:nvPr/>
        </p:nvGrpSpPr>
        <p:grpSpPr>
          <a:xfrm>
            <a:off x="3318163" y="155830"/>
            <a:ext cx="5555673" cy="409049"/>
            <a:chOff x="0" y="0"/>
            <a:chExt cx="5555673" cy="409049"/>
          </a:xfrm>
          <a:effectLst>
            <a:glow rad="228600">
              <a:schemeClr val="accent5">
                <a:satMod val="175000"/>
                <a:alpha val="40000"/>
              </a:schemeClr>
            </a:glow>
          </a:effectLst>
          <a:scene3d>
            <a:camera prst="orthographicFront">
              <a:rot lat="0" lon="0" rev="0"/>
            </a:camera>
            <a:lightRig rig="balanced" dir="t">
              <a:rot lat="0" lon="0" rev="8700000"/>
            </a:lightRig>
          </a:scene3d>
        </p:grpSpPr>
        <p:sp>
          <p:nvSpPr>
            <p:cNvPr id="16" name="Rectangle: Rounded Corners 15">
              <a:extLst>
                <a:ext uri="{FF2B5EF4-FFF2-40B4-BE49-F238E27FC236}">
                  <a16:creationId xmlns:a16="http://schemas.microsoft.com/office/drawing/2014/main" id="{449C93C0-3370-4B85-B6CF-BDA45A2F342F}"/>
                </a:ext>
              </a:extLst>
            </p:cNvPr>
            <p:cNvSpPr/>
            <p:nvPr/>
          </p:nvSpPr>
          <p:spPr>
            <a:xfrm>
              <a:off x="0" y="0"/>
              <a:ext cx="5555673" cy="409049"/>
            </a:xfrm>
            <a:prstGeom prst="roundRect">
              <a:avLst/>
            </a:prstGeom>
            <a:ln>
              <a:solidFill>
                <a:srgbClr val="FFC000"/>
              </a:solidFill>
            </a:ln>
          </p:spPr>
          <p:style>
            <a:lnRef idx="2">
              <a:schemeClr val="accent2"/>
            </a:lnRef>
            <a:fillRef idx="1">
              <a:schemeClr val="lt1"/>
            </a:fillRef>
            <a:effectRef idx="0">
              <a:schemeClr val="accent2"/>
            </a:effectRef>
            <a:fontRef idx="minor">
              <a:schemeClr val="dk1"/>
            </a:fontRef>
          </p:style>
        </p:sp>
        <p:sp>
          <p:nvSpPr>
            <p:cNvPr id="22" name="Rectangle: Rounded Corners 4">
              <a:extLst>
                <a:ext uri="{FF2B5EF4-FFF2-40B4-BE49-F238E27FC236}">
                  <a16:creationId xmlns:a16="http://schemas.microsoft.com/office/drawing/2014/main" id="{04424CC9-4CC5-4F56-B45F-C4BCE849C2F0}"/>
                </a:ext>
              </a:extLst>
            </p:cNvPr>
            <p:cNvSpPr txBox="1"/>
            <p:nvPr/>
          </p:nvSpPr>
          <p:spPr>
            <a:xfrm>
              <a:off x="19968" y="19968"/>
              <a:ext cx="5515737" cy="369113"/>
            </a:xfrm>
            <a:prstGeom prst="rect">
              <a:avLst/>
            </a:prstGeom>
            <a:solidFill>
              <a:srgbClr val="FFC000"/>
            </a:solidFill>
            <a:ln>
              <a:solidFill>
                <a:srgbClr val="FFC000"/>
              </a:solidFill>
            </a:ln>
          </p:spPr>
          <p:style>
            <a:lnRef idx="2">
              <a:schemeClr val="accent2"/>
            </a:lnRef>
            <a:fillRef idx="1">
              <a:schemeClr val="lt1"/>
            </a:fillRef>
            <a:effectRef idx="0">
              <a:schemeClr val="accent2"/>
            </a:effectRef>
            <a:fontRef idx="minor">
              <a:schemeClr val="dk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2800" i="0" kern="1200" baseline="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Objective of the study</a:t>
              </a:r>
              <a:endParaRPr lang="x-none" sz="2800" kern="120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p:txBody>
        </p:sp>
      </p:grpSp>
      <p:pic>
        <p:nvPicPr>
          <p:cNvPr id="9" name="Lagos-Logo.jpg">
            <a:extLst>
              <a:ext uri="{FF2B5EF4-FFF2-40B4-BE49-F238E27FC236}">
                <a16:creationId xmlns:a16="http://schemas.microsoft.com/office/drawing/2014/main" id="{37D32DDC-FF7B-490C-B445-A42085D32C2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0" name="Picture 9">
            <a:extLst>
              <a:ext uri="{FF2B5EF4-FFF2-40B4-BE49-F238E27FC236}">
                <a16:creationId xmlns:a16="http://schemas.microsoft.com/office/drawing/2014/main" id="{AABEE453-F118-4096-B283-1691540A8B5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pSp>
        <p:nvGrpSpPr>
          <p:cNvPr id="2" name="Group 1">
            <a:extLst>
              <a:ext uri="{FF2B5EF4-FFF2-40B4-BE49-F238E27FC236}">
                <a16:creationId xmlns:a16="http://schemas.microsoft.com/office/drawing/2014/main" id="{D446EDD1-CBA1-49E4-ADED-4BAAD9CFD243}"/>
              </a:ext>
            </a:extLst>
          </p:cNvPr>
          <p:cNvGrpSpPr/>
          <p:nvPr/>
        </p:nvGrpSpPr>
        <p:grpSpPr>
          <a:xfrm>
            <a:off x="1071183" y="2143102"/>
            <a:ext cx="9558717" cy="4608428"/>
            <a:chOff x="864066" y="1955064"/>
            <a:chExt cx="7669600" cy="4941412"/>
          </a:xfrm>
          <a:effectLst>
            <a:glow rad="228600">
              <a:schemeClr val="accent1">
                <a:satMod val="175000"/>
                <a:alpha val="40000"/>
              </a:schemeClr>
            </a:glow>
          </a:effectLst>
          <a:scene3d>
            <a:camera prst="orthographicFront">
              <a:rot lat="0" lon="0" rev="0"/>
            </a:camera>
            <a:lightRig rig="balanced" dir="t">
              <a:rot lat="0" lon="0" rev="8700000"/>
            </a:lightRig>
          </a:scene3d>
        </p:grpSpPr>
        <p:graphicFrame>
          <p:nvGraphicFramePr>
            <p:cNvPr id="11" name="Diagram 10">
              <a:extLst>
                <a:ext uri="{FF2B5EF4-FFF2-40B4-BE49-F238E27FC236}">
                  <a16:creationId xmlns:a16="http://schemas.microsoft.com/office/drawing/2014/main" id="{0D080FE7-B8E8-4C40-90C5-CED95C3D73B8}"/>
                </a:ext>
              </a:extLst>
            </p:cNvPr>
            <p:cNvGraphicFramePr/>
            <p:nvPr>
              <p:extLst>
                <p:ext uri="{D42A27DB-BD31-4B8C-83A1-F6EECF244321}">
                  <p14:modId xmlns:p14="http://schemas.microsoft.com/office/powerpoint/2010/main" val="2994064297"/>
                </p:ext>
              </p:extLst>
            </p:nvPr>
          </p:nvGraphicFramePr>
          <p:xfrm>
            <a:off x="864066" y="1955064"/>
            <a:ext cx="7669600" cy="30805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C5FE8920-1C81-4940-9F14-D1D2C7108DA2}"/>
                </a:ext>
              </a:extLst>
            </p:cNvPr>
            <p:cNvGraphicFramePr/>
            <p:nvPr>
              <p:extLst>
                <p:ext uri="{D42A27DB-BD31-4B8C-83A1-F6EECF244321}">
                  <p14:modId xmlns:p14="http://schemas.microsoft.com/office/powerpoint/2010/main" val="191465017"/>
                </p:ext>
              </p:extLst>
            </p:nvPr>
          </p:nvGraphicFramePr>
          <p:xfrm>
            <a:off x="864066" y="4856322"/>
            <a:ext cx="7669600" cy="204015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pSp>
      <p:sp>
        <p:nvSpPr>
          <p:cNvPr id="4" name="Slide Number Placeholder 3">
            <a:extLst>
              <a:ext uri="{FF2B5EF4-FFF2-40B4-BE49-F238E27FC236}">
                <a16:creationId xmlns:a16="http://schemas.microsoft.com/office/drawing/2014/main" id="{8A2A7DE0-F147-4957-9035-9BB6C37F6308}"/>
              </a:ext>
            </a:extLst>
          </p:cNvPr>
          <p:cNvSpPr>
            <a:spLocks noGrp="1"/>
          </p:cNvSpPr>
          <p:nvPr>
            <p:ph type="sldNum" sz="quarter" idx="12"/>
          </p:nvPr>
        </p:nvSpPr>
        <p:spPr>
          <a:xfrm>
            <a:off x="9453382" y="6492875"/>
            <a:ext cx="2743200" cy="365125"/>
          </a:xfrm>
        </p:spPr>
        <p:txBody>
          <a:bodyPr/>
          <a:lstStyle/>
          <a:p>
            <a:fld id="{3E39D2B8-936D-4E4C-9009-477421A25F51}" type="slidenum">
              <a:rPr lang="en-US" smtClean="0"/>
              <a:t>12</a:t>
            </a:fld>
            <a:endParaRPr lang="en-US"/>
          </a:p>
        </p:txBody>
      </p:sp>
    </p:spTree>
    <p:extLst>
      <p:ext uri="{BB962C8B-B14F-4D97-AF65-F5344CB8AC3E}">
        <p14:creationId xmlns:p14="http://schemas.microsoft.com/office/powerpoint/2010/main" val="130162794"/>
      </p:ext>
    </p:extLst>
  </p:cSld>
  <p:clrMapOvr>
    <a:masterClrMapping/>
  </p:clrMapOvr>
  <mc:AlternateContent xmlns:mc="http://schemas.openxmlformats.org/markup-compatibility/2006" xmlns:p14="http://schemas.microsoft.com/office/powerpoint/2010/main">
    <mc:Choice Requires="p14">
      <p:transition spd="slow" p14:dur="2000" advTm="4961"/>
    </mc:Choice>
    <mc:Fallback xmlns="">
      <p:transition spd="slow" advTm="4961"/>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2A74D30-5DB8-4CA4-A4AC-BBDD1799B9EC}"/>
              </a:ext>
            </a:extLst>
          </p:cNvPr>
          <p:cNvGraphicFramePr/>
          <p:nvPr>
            <p:extLst>
              <p:ext uri="{D42A27DB-BD31-4B8C-83A1-F6EECF244321}">
                <p14:modId xmlns:p14="http://schemas.microsoft.com/office/powerpoint/2010/main" val="1987078046"/>
              </p:ext>
            </p:extLst>
          </p:nvPr>
        </p:nvGraphicFramePr>
        <p:xfrm>
          <a:off x="325380" y="875022"/>
          <a:ext cx="11507500" cy="57045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Rounded Corners 7">
            <a:extLst>
              <a:ext uri="{FF2B5EF4-FFF2-40B4-BE49-F238E27FC236}">
                <a16:creationId xmlns:a16="http://schemas.microsoft.com/office/drawing/2014/main" id="{6364CD46-AF96-4778-96B9-2FD269939213}"/>
              </a:ext>
            </a:extLst>
          </p:cNvPr>
          <p:cNvSpPr/>
          <p:nvPr/>
        </p:nvSpPr>
        <p:spPr>
          <a:xfrm>
            <a:off x="3732469" y="163000"/>
            <a:ext cx="4693322" cy="409049"/>
          </a:xfrm>
          <a:prstGeom prst="roundRect">
            <a:avLst/>
          </a:prstGeom>
          <a:ln>
            <a:solidFill>
              <a:srgbClr val="FFC000"/>
            </a:solidFill>
          </a:ln>
          <a:scene3d>
            <a:camera prst="orthographicFront">
              <a:rot lat="0" lon="0" rev="0"/>
            </a:camera>
            <a:lightRig rig="balanced" dir="t">
              <a:rot lat="0" lon="0" rev="8700000"/>
            </a:lightRig>
          </a:scene3d>
        </p:spPr>
        <p:style>
          <a:lnRef idx="2">
            <a:schemeClr val="accent2"/>
          </a:lnRef>
          <a:fillRef idx="1">
            <a:schemeClr val="lt1"/>
          </a:fillRef>
          <a:effectRef idx="0">
            <a:schemeClr val="accent2"/>
          </a:effectRef>
          <a:fontRef idx="minor">
            <a:schemeClr val="dk1"/>
          </a:fontRef>
        </p:style>
      </p:sp>
      <p:sp>
        <p:nvSpPr>
          <p:cNvPr id="9" name="Rectangle: Rounded Corners 4">
            <a:extLst>
              <a:ext uri="{FF2B5EF4-FFF2-40B4-BE49-F238E27FC236}">
                <a16:creationId xmlns:a16="http://schemas.microsoft.com/office/drawing/2014/main" id="{FB8F3ECF-0C0F-4D82-9B1C-7CE71D075550}"/>
              </a:ext>
            </a:extLst>
          </p:cNvPr>
          <p:cNvSpPr txBox="1"/>
          <p:nvPr/>
        </p:nvSpPr>
        <p:spPr>
          <a:xfrm>
            <a:off x="3749338" y="202936"/>
            <a:ext cx="4659585" cy="369113"/>
          </a:xfrm>
          <a:prstGeom prst="rect">
            <a:avLst/>
          </a:prstGeom>
          <a:solidFill>
            <a:srgbClr val="FFC000"/>
          </a:solidFill>
          <a:ln>
            <a:solidFill>
              <a:srgbClr val="FFC000"/>
            </a:solidFill>
          </a:ln>
          <a:effectLst>
            <a:glow rad="63500">
              <a:schemeClr val="accent1">
                <a:satMod val="175000"/>
                <a:alpha val="40000"/>
              </a:schemeClr>
            </a:glow>
          </a:effectLst>
          <a:scene3d>
            <a:camera prst="orthographicFront">
              <a:rot lat="0" lon="0" rev="0"/>
            </a:camera>
            <a:lightRig rig="balanced" dir="t">
              <a:rot lat="0" lon="0" rev="8700000"/>
            </a:lightRig>
          </a:scene3d>
        </p:spPr>
        <p:style>
          <a:lnRef idx="2">
            <a:schemeClr val="accent2"/>
          </a:lnRef>
          <a:fillRef idx="1">
            <a:schemeClr val="lt1"/>
          </a:fillRef>
          <a:effectRef idx="0">
            <a:schemeClr val="accent2"/>
          </a:effectRef>
          <a:fontRef idx="minor">
            <a:schemeClr val="dk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2800" i="0" kern="1200" baseline="0" dirty="0">
                <a:solidFill>
                  <a:schemeClr val="tx1"/>
                </a:solidFill>
                <a:effectLst>
                  <a:outerShdw blurRad="38100" dist="38100" dir="2700000" algn="tl">
                    <a:srgbClr val="000000">
                      <a:alpha val="43137"/>
                    </a:srgbClr>
                  </a:outerShdw>
                </a:effectLst>
              </a:rPr>
              <a:t>Scope of the study</a:t>
            </a:r>
            <a:endParaRPr lang="x-none" sz="2800" kern="1200" dirty="0">
              <a:solidFill>
                <a:schemeClr val="tx1"/>
              </a:solidFill>
              <a:effectLst>
                <a:outerShdw blurRad="38100" dist="38100" dir="2700000" algn="tl">
                  <a:srgbClr val="000000">
                    <a:alpha val="43137"/>
                  </a:srgbClr>
                </a:outerShdw>
              </a:effectLst>
            </a:endParaRPr>
          </a:p>
        </p:txBody>
      </p:sp>
      <p:pic>
        <p:nvPicPr>
          <p:cNvPr id="10" name="Lagos-Logo.jpg">
            <a:extLst>
              <a:ext uri="{FF2B5EF4-FFF2-40B4-BE49-F238E27FC236}">
                <a16:creationId xmlns:a16="http://schemas.microsoft.com/office/drawing/2014/main" id="{28B5C6C7-B841-4B7A-BC90-BBFC3D3A11E3}"/>
              </a:ext>
            </a:extLst>
          </p:cNvPr>
          <p:cNvPicPr>
            <a:picLocks noChangeAspect="1"/>
          </p:cNvPicPr>
          <p:nvPr/>
        </p:nvPicPr>
        <p:blipFill>
          <a:blip r:embed="rId7"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1" name="Picture 10">
            <a:extLst>
              <a:ext uri="{FF2B5EF4-FFF2-40B4-BE49-F238E27FC236}">
                <a16:creationId xmlns:a16="http://schemas.microsoft.com/office/drawing/2014/main" id="{F6A35F8D-DD69-47EB-AC25-7F220FBA4DE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2" name="Slide Number Placeholder 1">
            <a:extLst>
              <a:ext uri="{FF2B5EF4-FFF2-40B4-BE49-F238E27FC236}">
                <a16:creationId xmlns:a16="http://schemas.microsoft.com/office/drawing/2014/main" id="{A280AFD5-7866-4A8E-978A-4D3D134F1EFF}"/>
              </a:ext>
            </a:extLst>
          </p:cNvPr>
          <p:cNvSpPr>
            <a:spLocks noGrp="1"/>
          </p:cNvSpPr>
          <p:nvPr>
            <p:ph type="sldNum" sz="quarter" idx="12"/>
          </p:nvPr>
        </p:nvSpPr>
        <p:spPr>
          <a:xfrm>
            <a:off x="9448800" y="6517384"/>
            <a:ext cx="2743200" cy="365125"/>
          </a:xfrm>
        </p:spPr>
        <p:txBody>
          <a:bodyPr/>
          <a:lstStyle/>
          <a:p>
            <a:fld id="{3E39D2B8-936D-4E4C-9009-477421A25F51}" type="slidenum">
              <a:rPr lang="en-US" smtClean="0"/>
              <a:t>13</a:t>
            </a:fld>
            <a:endParaRPr lang="en-US" dirty="0"/>
          </a:p>
        </p:txBody>
      </p:sp>
    </p:spTree>
    <p:extLst>
      <p:ext uri="{BB962C8B-B14F-4D97-AF65-F5344CB8AC3E}">
        <p14:creationId xmlns:p14="http://schemas.microsoft.com/office/powerpoint/2010/main" val="3757150652"/>
      </p:ext>
    </p:extLst>
  </p:cSld>
  <p:clrMapOvr>
    <a:masterClrMapping/>
  </p:clrMapOvr>
  <mc:AlternateContent xmlns:mc="http://schemas.openxmlformats.org/markup-compatibility/2006" xmlns:p14="http://schemas.microsoft.com/office/powerpoint/2010/main">
    <mc:Choice Requires="p14">
      <p:transition spd="slow" p14:dur="2000" advTm="7397"/>
    </mc:Choice>
    <mc:Fallback xmlns="">
      <p:transition spd="slow" advTm="739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B867FF-FC45-48F7-8104-F89BE54909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8BB56887-D0D5-4F0C-9E19-7247EB83C8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Arc 19">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aphicFrame>
        <p:nvGraphicFramePr>
          <p:cNvPr id="4" name="Diagram 3">
            <a:extLst>
              <a:ext uri="{FF2B5EF4-FFF2-40B4-BE49-F238E27FC236}">
                <a16:creationId xmlns:a16="http://schemas.microsoft.com/office/drawing/2014/main" id="{415AFF6E-654F-4CA7-AD0A-CAFCF5AD1BA8}"/>
              </a:ext>
            </a:extLst>
          </p:cNvPr>
          <p:cNvGraphicFramePr/>
          <p:nvPr>
            <p:extLst>
              <p:ext uri="{D42A27DB-BD31-4B8C-83A1-F6EECF244321}">
                <p14:modId xmlns:p14="http://schemas.microsoft.com/office/powerpoint/2010/main" val="3742551686"/>
              </p:ext>
            </p:extLst>
          </p:nvPr>
        </p:nvGraphicFramePr>
        <p:xfrm>
          <a:off x="607711" y="770730"/>
          <a:ext cx="10976572" cy="55856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Lagos-Logo.jpg">
            <a:extLst>
              <a:ext uri="{FF2B5EF4-FFF2-40B4-BE49-F238E27FC236}">
                <a16:creationId xmlns:a16="http://schemas.microsoft.com/office/drawing/2014/main" id="{E0A60B6B-44FB-4EEB-BD31-C5F5E5D4F68B}"/>
              </a:ext>
            </a:extLst>
          </p:cNvPr>
          <p:cNvPicPr>
            <a:picLocks noChangeAspect="1"/>
          </p:cNvPicPr>
          <p:nvPr/>
        </p:nvPicPr>
        <p:blipFill>
          <a:blip r:embed="rId7"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1" name="Picture 10">
            <a:extLst>
              <a:ext uri="{FF2B5EF4-FFF2-40B4-BE49-F238E27FC236}">
                <a16:creationId xmlns:a16="http://schemas.microsoft.com/office/drawing/2014/main" id="{6280F7DA-82F4-4030-83FB-49D2DF5AD438}"/>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25" name="Rectangle: Rounded Corners 4">
            <a:extLst>
              <a:ext uri="{FF2B5EF4-FFF2-40B4-BE49-F238E27FC236}">
                <a16:creationId xmlns:a16="http://schemas.microsoft.com/office/drawing/2014/main" id="{4DB28748-43E2-4F56-96B1-EC629CFD39BA}"/>
              </a:ext>
            </a:extLst>
          </p:cNvPr>
          <p:cNvSpPr txBox="1"/>
          <p:nvPr/>
        </p:nvSpPr>
        <p:spPr>
          <a:xfrm>
            <a:off x="3338129" y="189954"/>
            <a:ext cx="5515737" cy="371820"/>
          </a:xfrm>
          <a:prstGeom prst="rect">
            <a:avLst/>
          </a:prstGeom>
          <a:solidFill>
            <a:srgbClr val="FFC000"/>
          </a:solidFill>
          <a:ln>
            <a:noFill/>
          </a:ln>
          <a:effectLst>
            <a:glow rad="63500">
              <a:schemeClr val="accent1">
                <a:satMod val="175000"/>
                <a:alpha val="40000"/>
              </a:schemeClr>
            </a:glow>
          </a:effectLst>
          <a:scene3d>
            <a:camera prst="orthographicFront">
              <a:rot lat="0" lon="0" rev="0"/>
            </a:camera>
            <a:lightRig rig="balanced" dir="t">
              <a:rot lat="0" lon="0" rev="8700000"/>
            </a:lightRig>
          </a:scene3d>
        </p:spPr>
        <p:style>
          <a:lnRef idx="2">
            <a:schemeClr val="accent2"/>
          </a:lnRef>
          <a:fillRef idx="1">
            <a:schemeClr val="lt1"/>
          </a:fillRef>
          <a:effectRef idx="0">
            <a:schemeClr val="accent2"/>
          </a:effectRef>
          <a:fontRef idx="minor">
            <a:schemeClr val="dk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2800" i="0" kern="1200" baseline="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Literature Review</a:t>
            </a:r>
            <a:endParaRPr lang="x-none" sz="2800" kern="1200" dirty="0">
              <a:solidFill>
                <a:schemeClr val="tx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p:txBody>
      </p:sp>
      <p:sp>
        <p:nvSpPr>
          <p:cNvPr id="2" name="Slide Number Placeholder 1">
            <a:extLst>
              <a:ext uri="{FF2B5EF4-FFF2-40B4-BE49-F238E27FC236}">
                <a16:creationId xmlns:a16="http://schemas.microsoft.com/office/drawing/2014/main" id="{1D6D93D7-B50C-4457-A12F-B84B3A794316}"/>
              </a:ext>
            </a:extLst>
          </p:cNvPr>
          <p:cNvSpPr>
            <a:spLocks noGrp="1"/>
          </p:cNvSpPr>
          <p:nvPr>
            <p:ph type="sldNum" sz="quarter" idx="12"/>
          </p:nvPr>
        </p:nvSpPr>
        <p:spPr>
          <a:xfrm>
            <a:off x="9404628" y="6466518"/>
            <a:ext cx="2743200" cy="365125"/>
          </a:xfrm>
        </p:spPr>
        <p:txBody>
          <a:bodyPr/>
          <a:lstStyle/>
          <a:p>
            <a:fld id="{3E39D2B8-936D-4E4C-9009-477421A25F51}" type="slidenum">
              <a:rPr lang="en-US" smtClean="0"/>
              <a:t>14</a:t>
            </a:fld>
            <a:endParaRPr lang="en-US" dirty="0"/>
          </a:p>
        </p:txBody>
      </p:sp>
    </p:spTree>
    <p:extLst>
      <p:ext uri="{BB962C8B-B14F-4D97-AF65-F5344CB8AC3E}">
        <p14:creationId xmlns:p14="http://schemas.microsoft.com/office/powerpoint/2010/main" val="2776128081"/>
      </p:ext>
    </p:extLst>
  </p:cSld>
  <p:clrMapOvr>
    <a:masterClrMapping/>
  </p:clrMapOvr>
  <mc:AlternateContent xmlns:mc="http://schemas.openxmlformats.org/markup-compatibility/2006" xmlns:p14="http://schemas.microsoft.com/office/powerpoint/2010/main">
    <mc:Choice Requires="p14">
      <p:transition spd="slow" p14:dur="2000" advTm="9515"/>
    </mc:Choice>
    <mc:Fallback xmlns="">
      <p:transition spd="slow" advTm="9515"/>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934D51-2B61-41A7-9CDB-ED5779B21A77}"/>
              </a:ext>
            </a:extLst>
          </p:cNvPr>
          <p:cNvGrpSpPr/>
          <p:nvPr/>
        </p:nvGrpSpPr>
        <p:grpSpPr>
          <a:xfrm>
            <a:off x="3318161" y="115929"/>
            <a:ext cx="5683225" cy="445845"/>
            <a:chOff x="0" y="0"/>
            <a:chExt cx="5555673" cy="500099"/>
          </a:xfrm>
          <a:solidFill>
            <a:srgbClr val="FFC000"/>
          </a:solidFill>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9" name="Rectangle: Rounded Corners 8">
              <a:extLst>
                <a:ext uri="{FF2B5EF4-FFF2-40B4-BE49-F238E27FC236}">
                  <a16:creationId xmlns:a16="http://schemas.microsoft.com/office/drawing/2014/main" id="{C01AAF1A-B579-4689-ADDE-504554C0C08E}"/>
                </a:ext>
              </a:extLst>
            </p:cNvPr>
            <p:cNvSpPr/>
            <p:nvPr/>
          </p:nvSpPr>
          <p:spPr>
            <a:xfrm>
              <a:off x="0" y="0"/>
              <a:ext cx="5555673" cy="409049"/>
            </a:xfrm>
            <a:prstGeom prst="roundRect">
              <a:avLst/>
            </a:prstGeom>
            <a:grpFill/>
          </p:spPr>
          <p:txBody>
            <a:bodyPr wrap="square">
              <a:spAutoFit/>
            </a:bodyPr>
            <a:lstStyle/>
            <a:p>
              <a:endParaRPr lang="x-none"/>
            </a:p>
          </p:txBody>
        </p:sp>
        <p:sp>
          <p:nvSpPr>
            <p:cNvPr id="10" name="Rectangle: Rounded Corners 4">
              <a:extLst>
                <a:ext uri="{FF2B5EF4-FFF2-40B4-BE49-F238E27FC236}">
                  <a16:creationId xmlns:a16="http://schemas.microsoft.com/office/drawing/2014/main" id="{A2BE4B15-8159-4E59-8D84-F450EB3C1A29}"/>
                </a:ext>
              </a:extLst>
            </p:cNvPr>
            <p:cNvSpPr txBox="1"/>
            <p:nvPr/>
          </p:nvSpPr>
          <p:spPr>
            <a:xfrm>
              <a:off x="19968" y="19968"/>
              <a:ext cx="5515737" cy="480131"/>
            </a:xfrm>
            <a:prstGeom prst="rect">
              <a:avLst/>
            </a:prstGeom>
            <a:grpFill/>
          </p:spPr>
          <p:txBody>
            <a:bodyPr wrap="square">
              <a:spAutoFit/>
            </a:bodyPr>
            <a:lstStyle>
              <a:defPPr>
                <a:defRPr lang="en-US"/>
              </a:defPPr>
              <a:lvl1pPr lvl="0" indent="0" algn="ctr" defTabSz="2400300">
                <a:lnSpc>
                  <a:spcPct val="90000"/>
                </a:lnSpc>
                <a:spcBef>
                  <a:spcPct val="0"/>
                </a:spcBef>
                <a:spcAft>
                  <a:spcPct val="35000"/>
                </a:spcAft>
                <a:buNone/>
                <a:defRPr b="0" cap="none" spc="0">
                  <a:ln w="0"/>
                  <a:solidFill>
                    <a:schemeClr val="tx1"/>
                  </a:solidFill>
                  <a:effectLst>
                    <a:outerShdw blurRad="38100" dist="19050" dir="2700000" algn="tl" rotWithShape="0">
                      <a:schemeClr val="dk1">
                        <a:alpha val="40000"/>
                      </a:schemeClr>
                    </a:outerShdw>
                  </a:effectLs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sz="2800" dirty="0">
                  <a:latin typeface="Cambria" panose="02040503050406030204" pitchFamily="18" charset="0"/>
                  <a:ea typeface="Cambria" panose="02040503050406030204" pitchFamily="18" charset="0"/>
                </a:rPr>
                <a:t>Methodology</a:t>
              </a:r>
              <a:endParaRPr lang="x-none" sz="2800" dirty="0">
                <a:latin typeface="Cambria" panose="02040503050406030204" pitchFamily="18" charset="0"/>
                <a:ea typeface="Cambria" panose="02040503050406030204" pitchFamily="18" charset="0"/>
              </a:endParaRPr>
            </a:p>
          </p:txBody>
        </p:sp>
      </p:grpSp>
      <p:pic>
        <p:nvPicPr>
          <p:cNvPr id="11" name="Lagos-Logo.jpg">
            <a:extLst>
              <a:ext uri="{FF2B5EF4-FFF2-40B4-BE49-F238E27FC236}">
                <a16:creationId xmlns:a16="http://schemas.microsoft.com/office/drawing/2014/main" id="{738A26B6-34CD-4718-8D1C-D54963FD50D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2" name="Picture 11">
            <a:extLst>
              <a:ext uri="{FF2B5EF4-FFF2-40B4-BE49-F238E27FC236}">
                <a16:creationId xmlns:a16="http://schemas.microsoft.com/office/drawing/2014/main" id="{4C3E2755-4393-4209-A2F6-C4965F7B18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graphicFrame>
        <p:nvGraphicFramePr>
          <p:cNvPr id="14" name="TextBox 6">
            <a:extLst>
              <a:ext uri="{FF2B5EF4-FFF2-40B4-BE49-F238E27FC236}">
                <a16:creationId xmlns:a16="http://schemas.microsoft.com/office/drawing/2014/main" id="{FDCAD833-0AFC-41B6-B003-7F65CF48621E}"/>
              </a:ext>
            </a:extLst>
          </p:cNvPr>
          <p:cNvGraphicFramePr/>
          <p:nvPr>
            <p:extLst>
              <p:ext uri="{D42A27DB-BD31-4B8C-83A1-F6EECF244321}">
                <p14:modId xmlns:p14="http://schemas.microsoft.com/office/powerpoint/2010/main" val="2125201779"/>
              </p:ext>
            </p:extLst>
          </p:nvPr>
        </p:nvGraphicFramePr>
        <p:xfrm>
          <a:off x="695541" y="780307"/>
          <a:ext cx="10800917" cy="58915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Slide Number Placeholder 1">
            <a:extLst>
              <a:ext uri="{FF2B5EF4-FFF2-40B4-BE49-F238E27FC236}">
                <a16:creationId xmlns:a16="http://schemas.microsoft.com/office/drawing/2014/main" id="{29D679FD-0A98-4297-8D47-968BA642AF4B}"/>
              </a:ext>
            </a:extLst>
          </p:cNvPr>
          <p:cNvSpPr>
            <a:spLocks noGrp="1"/>
          </p:cNvSpPr>
          <p:nvPr>
            <p:ph type="sldNum" sz="quarter" idx="12"/>
          </p:nvPr>
        </p:nvSpPr>
        <p:spPr>
          <a:xfrm>
            <a:off x="9409574" y="6525223"/>
            <a:ext cx="2743200" cy="365125"/>
          </a:xfrm>
        </p:spPr>
        <p:txBody>
          <a:bodyPr/>
          <a:lstStyle/>
          <a:p>
            <a:fld id="{3E39D2B8-936D-4E4C-9009-477421A25F51}" type="slidenum">
              <a:rPr lang="en-US" smtClean="0"/>
              <a:t>15</a:t>
            </a:fld>
            <a:endParaRPr lang="en-US" dirty="0"/>
          </a:p>
        </p:txBody>
      </p:sp>
    </p:spTree>
    <p:extLst>
      <p:ext uri="{BB962C8B-B14F-4D97-AF65-F5344CB8AC3E}">
        <p14:creationId xmlns:p14="http://schemas.microsoft.com/office/powerpoint/2010/main" val="2669734089"/>
      </p:ext>
    </p:extLst>
  </p:cSld>
  <p:clrMapOvr>
    <a:masterClrMapping/>
  </p:clrMapOvr>
  <mc:AlternateContent xmlns:mc="http://schemas.openxmlformats.org/markup-compatibility/2006" xmlns:p14="http://schemas.microsoft.com/office/powerpoint/2010/main">
    <mc:Choice Requires="p14">
      <p:transition spd="slow" p14:dur="2000" advTm="12221"/>
    </mc:Choice>
    <mc:Fallback xmlns="">
      <p:transition spd="slow" advTm="1222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9512" y="1037835"/>
            <a:ext cx="5655759" cy="2655090"/>
          </a:xfrm>
          <a:prstGeom prst="rect">
            <a:avLst/>
          </a:prstGeom>
        </p:spPr>
      </p:pic>
      <p:sp>
        <p:nvSpPr>
          <p:cNvPr id="5" name="TextBox 4">
            <a:extLst>
              <a:ext uri="{FF2B5EF4-FFF2-40B4-BE49-F238E27FC236}">
                <a16:creationId xmlns:a16="http://schemas.microsoft.com/office/drawing/2014/main" id="{A2A7D6A7-7C41-4DDA-AD4B-7E3A3E6AC20A}"/>
              </a:ext>
            </a:extLst>
          </p:cNvPr>
          <p:cNvSpPr txBox="1"/>
          <p:nvPr/>
        </p:nvSpPr>
        <p:spPr>
          <a:xfrm>
            <a:off x="1796998" y="3463913"/>
            <a:ext cx="4086225" cy="584775"/>
          </a:xfrm>
          <a:prstGeom prst="rect">
            <a:avLst/>
          </a:prstGeom>
          <a:noFill/>
        </p:spPr>
        <p:txBody>
          <a:bodyPr wrap="square" rtlCol="0">
            <a:spAutoFit/>
          </a:bodyPr>
          <a:lstStyle/>
          <a:p>
            <a:pPr algn="ctr"/>
            <a:r>
              <a:rPr lang="en-US" sz="1400" noProof="0" dirty="0">
                <a:solidFill>
                  <a:prstClr val="black"/>
                </a:solidFill>
                <a:latin typeface="Cambria" panose="02040503050406030204" pitchFamily="18" charset="0"/>
                <a:ea typeface="Cambria" panose="02040503050406030204" pitchFamily="18" charset="0"/>
              </a:rPr>
              <a:t>78.2% of the respondents </a:t>
            </a:r>
            <a:r>
              <a:rPr lang="en-US" sz="1400" dirty="0">
                <a:solidFill>
                  <a:prstClr val="black"/>
                </a:solidFill>
                <a:latin typeface="Cambria" panose="02040503050406030204" pitchFamily="18" charset="0"/>
                <a:ea typeface="Cambria" panose="02040503050406030204" pitchFamily="18" charset="0"/>
              </a:rPr>
              <a:t>are</a:t>
            </a:r>
            <a:r>
              <a:rPr lang="en-US" sz="1400" noProof="0" dirty="0">
                <a:solidFill>
                  <a:prstClr val="black"/>
                </a:solidFill>
                <a:latin typeface="Cambria" panose="02040503050406030204" pitchFamily="18" charset="0"/>
                <a:ea typeface="Cambria" panose="02040503050406030204" pitchFamily="18" charset="0"/>
              </a:rPr>
              <a:t> married.</a:t>
            </a:r>
          </a:p>
          <a:p>
            <a:pPr algn="just"/>
            <a:endParaRPr lang="x-none" dirty="0">
              <a:latin typeface="Agency FB" panose="020B0503020202020204" pitchFamily="34" charset="0"/>
            </a:endParaRPr>
          </a:p>
        </p:txBody>
      </p:sp>
      <p:sp>
        <p:nvSpPr>
          <p:cNvPr id="9" name="Rectangle: Rounded Corners 8">
            <a:extLst>
              <a:ext uri="{FF2B5EF4-FFF2-40B4-BE49-F238E27FC236}">
                <a16:creationId xmlns:a16="http://schemas.microsoft.com/office/drawing/2014/main" id="{6FCF6C1F-73E4-4D55-855C-3EAF467B0309}"/>
              </a:ext>
            </a:extLst>
          </p:cNvPr>
          <p:cNvSpPr/>
          <p:nvPr/>
        </p:nvSpPr>
        <p:spPr>
          <a:xfrm>
            <a:off x="3971758" y="220929"/>
            <a:ext cx="4131760" cy="38176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rgbClr r="0" g="0" b="0"/>
          </a:lnRef>
          <a:fillRef idx="1">
            <a:scrgbClr r="0" g="0" b="0"/>
          </a:fillRef>
          <a:effectRef idx="0">
            <a:scrgbClr r="0" g="0" b="0"/>
          </a:effectRef>
          <a:fontRef idx="minor">
            <a:schemeClr val="lt1"/>
          </a:fontRef>
        </p:style>
        <p:txBody>
          <a:bodyPr/>
          <a:lstStyle/>
          <a:p>
            <a:endParaRPr lang="x-none" dirty="0"/>
          </a:p>
        </p:txBody>
      </p:sp>
      <p:sp>
        <p:nvSpPr>
          <p:cNvPr id="10" name="Rectangle: Rounded Corners 4">
            <a:extLst>
              <a:ext uri="{FF2B5EF4-FFF2-40B4-BE49-F238E27FC236}">
                <a16:creationId xmlns:a16="http://schemas.microsoft.com/office/drawing/2014/main" id="{65AA3742-228C-468E-A046-F3E268EAF818}"/>
              </a:ext>
            </a:extLst>
          </p:cNvPr>
          <p:cNvSpPr txBox="1"/>
          <p:nvPr/>
        </p:nvSpPr>
        <p:spPr>
          <a:xfrm>
            <a:off x="3997975" y="2062796"/>
            <a:ext cx="3866270" cy="241493"/>
          </a:xfrm>
          <a:prstGeom prst="rect">
            <a:avLst/>
          </a:prstGeom>
          <a:scene3d>
            <a:camera prst="orthographicFront">
              <a:rot lat="0" lon="0" rev="0"/>
            </a:camera>
            <a:lightRig rig="balanced" dir="t">
              <a:rot lat="0" lon="0" rev="87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205740" tIns="205740" rIns="205740" bIns="205740" numCol="1" spcCol="1270" anchor="ctr" anchorCtr="0">
            <a:noAutofit/>
          </a:bodyPr>
          <a:lstStyle/>
          <a:p>
            <a:pPr marL="0" lvl="0" indent="0" algn="ctr" defTabSz="2400300" rtl="0">
              <a:lnSpc>
                <a:spcPct val="90000"/>
              </a:lnSpc>
              <a:spcBef>
                <a:spcPct val="0"/>
              </a:spcBef>
              <a:spcAft>
                <a:spcPct val="35000"/>
              </a:spcAft>
              <a:buNone/>
            </a:pPr>
            <a:endParaRPr lang="en-US" sz="2000" b="0" kern="1200" cap="none" spc="0" dirty="0">
              <a:ln w="0"/>
              <a:solidFill>
                <a:schemeClr val="tx1"/>
              </a:solidFill>
              <a:effectLst>
                <a:outerShdw blurRad="38100" dist="19050" dir="2700000" algn="tl" rotWithShape="0">
                  <a:schemeClr val="dk1">
                    <a:alpha val="40000"/>
                  </a:schemeClr>
                </a:outerShdw>
              </a:effectLst>
            </a:endParaRPr>
          </a:p>
        </p:txBody>
      </p:sp>
      <p:sp>
        <p:nvSpPr>
          <p:cNvPr id="11" name="TextBox 10">
            <a:extLst>
              <a:ext uri="{FF2B5EF4-FFF2-40B4-BE49-F238E27FC236}">
                <a16:creationId xmlns:a16="http://schemas.microsoft.com/office/drawing/2014/main" id="{38D9B777-30A4-472C-8C88-D67CB531AC12}"/>
              </a:ext>
            </a:extLst>
          </p:cNvPr>
          <p:cNvSpPr txBox="1"/>
          <p:nvPr/>
        </p:nvSpPr>
        <p:spPr>
          <a:xfrm>
            <a:off x="3154011" y="255231"/>
            <a:ext cx="5765678" cy="369332"/>
          </a:xfrm>
          <a:prstGeom prst="rect">
            <a:avLst/>
          </a:prstGeom>
          <a:noFill/>
          <a:effectLst>
            <a:glow rad="63500">
              <a:schemeClr val="accent1">
                <a:satMod val="175000"/>
                <a:alpha val="40000"/>
              </a:schemeClr>
            </a:glow>
          </a:effectLst>
        </p:spPr>
        <p:txBody>
          <a:bodyPr wrap="square">
            <a:spAutoFit/>
          </a:bodyPr>
          <a:lstStyle/>
          <a:p>
            <a:pPr marL="0" lvl="0" indent="0" algn="ctr" defTabSz="2400300" rtl="0">
              <a:lnSpc>
                <a:spcPct val="90000"/>
              </a:lnSpc>
              <a:spcBef>
                <a:spcPct val="0"/>
              </a:spcBef>
              <a:spcAft>
                <a:spcPct val="35000"/>
              </a:spcAft>
              <a:buNone/>
            </a:pPr>
            <a:r>
              <a:rPr lang="en-US" sz="20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Demographic Data</a:t>
            </a:r>
          </a:p>
        </p:txBody>
      </p:sp>
      <p:pic>
        <p:nvPicPr>
          <p:cNvPr id="12" name="Picture 11">
            <a:extLst>
              <a:ext uri="{FF2B5EF4-FFF2-40B4-BE49-F238E27FC236}">
                <a16:creationId xmlns:a16="http://schemas.microsoft.com/office/drawing/2014/main" id="{3B4AF902-F158-4B5F-AEB2-AD1BE747BEF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208775" y="1005541"/>
            <a:ext cx="5573925" cy="2649264"/>
          </a:xfrm>
          <a:prstGeom prst="rect">
            <a:avLst/>
          </a:prstGeom>
        </p:spPr>
      </p:pic>
      <p:sp>
        <p:nvSpPr>
          <p:cNvPr id="13" name="TextBox 12">
            <a:extLst>
              <a:ext uri="{FF2B5EF4-FFF2-40B4-BE49-F238E27FC236}">
                <a16:creationId xmlns:a16="http://schemas.microsoft.com/office/drawing/2014/main" id="{3C3902BE-330D-4C66-B608-B0235435A7A2}"/>
              </a:ext>
            </a:extLst>
          </p:cNvPr>
          <p:cNvSpPr txBox="1"/>
          <p:nvPr/>
        </p:nvSpPr>
        <p:spPr>
          <a:xfrm>
            <a:off x="9170575" y="3677346"/>
            <a:ext cx="2656429" cy="584775"/>
          </a:xfrm>
          <a:prstGeom prst="rect">
            <a:avLst/>
          </a:prstGeom>
          <a:noFill/>
        </p:spPr>
        <p:txBody>
          <a:bodyPr wrap="square" rtlCol="0">
            <a:spAutoFit/>
          </a:bodyPr>
          <a:lstStyle/>
          <a:p>
            <a:pPr algn="ctr"/>
            <a:r>
              <a:rPr lang="en-US" sz="1400" dirty="0">
                <a:solidFill>
                  <a:prstClr val="black"/>
                </a:solidFill>
                <a:latin typeface="Cambria" panose="02040503050406030204" pitchFamily="18" charset="0"/>
                <a:ea typeface="Cambria" panose="02040503050406030204" pitchFamily="18" charset="0"/>
              </a:rPr>
              <a:t>95</a:t>
            </a:r>
            <a:r>
              <a:rPr lang="en-US" sz="1400" noProof="0" dirty="0">
                <a:solidFill>
                  <a:prstClr val="black"/>
                </a:solidFill>
                <a:latin typeface="Cambria" panose="02040503050406030204" pitchFamily="18" charset="0"/>
                <a:ea typeface="Cambria" panose="02040503050406030204" pitchFamily="18" charset="0"/>
              </a:rPr>
              <a:t>% had basic education.</a:t>
            </a:r>
          </a:p>
          <a:p>
            <a:pPr algn="ctr"/>
            <a:endParaRPr lang="x-none" dirty="0">
              <a:latin typeface="Agency FB" panose="020B0503020202020204" pitchFamily="34" charset="0"/>
            </a:endParaRPr>
          </a:p>
        </p:txBody>
      </p:sp>
      <p:pic>
        <p:nvPicPr>
          <p:cNvPr id="14" name="Picture 13">
            <a:extLst>
              <a:ext uri="{FF2B5EF4-FFF2-40B4-BE49-F238E27FC236}">
                <a16:creationId xmlns:a16="http://schemas.microsoft.com/office/drawing/2014/main" id="{8EDF126B-BCE3-4A7F-88FB-EA3E449D135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t="12942" b="4676"/>
          <a:stretch/>
        </p:blipFill>
        <p:spPr>
          <a:xfrm>
            <a:off x="212780" y="4016857"/>
            <a:ext cx="5445772" cy="2690050"/>
          </a:xfrm>
          <a:prstGeom prst="rect">
            <a:avLst/>
          </a:prstGeom>
        </p:spPr>
      </p:pic>
      <p:sp>
        <p:nvSpPr>
          <p:cNvPr id="16" name="TextBox 15">
            <a:extLst>
              <a:ext uri="{FF2B5EF4-FFF2-40B4-BE49-F238E27FC236}">
                <a16:creationId xmlns:a16="http://schemas.microsoft.com/office/drawing/2014/main" id="{776032E7-677D-4926-8980-C718EC46C689}"/>
              </a:ext>
            </a:extLst>
          </p:cNvPr>
          <p:cNvSpPr txBox="1"/>
          <p:nvPr/>
        </p:nvSpPr>
        <p:spPr>
          <a:xfrm>
            <a:off x="5832193" y="5528893"/>
            <a:ext cx="6096000" cy="523220"/>
          </a:xfrm>
          <a:prstGeom prst="rect">
            <a:avLst/>
          </a:prstGeom>
          <a:noFill/>
          <a:ln>
            <a:noFill/>
          </a:ln>
        </p:spPr>
        <p:txBody>
          <a:bodyPr wrap="square">
            <a:spAutoFit/>
          </a:bodyPr>
          <a:lstStyle/>
          <a:p>
            <a:pPr algn="just"/>
            <a:r>
              <a:rPr lang="en-US" sz="1400" noProof="0" dirty="0">
                <a:solidFill>
                  <a:prstClr val="black"/>
                </a:solidFill>
                <a:latin typeface="Cambria" panose="02040503050406030204" pitchFamily="18" charset="0"/>
                <a:ea typeface="Cambria" panose="02040503050406030204" pitchFamily="18" charset="0"/>
              </a:rPr>
              <a:t>53.2% are professional/corporate workers &amp; public servants. </a:t>
            </a:r>
            <a:r>
              <a:rPr lang="en-US" sz="1400" dirty="0">
                <a:solidFill>
                  <a:prstClr val="black"/>
                </a:solidFill>
                <a:latin typeface="Cambria" panose="02040503050406030204" pitchFamily="18" charset="0"/>
                <a:ea typeface="Cambria" panose="02040503050406030204" pitchFamily="18" charset="0"/>
              </a:rPr>
              <a:t>72</a:t>
            </a:r>
            <a:r>
              <a:rPr lang="en-US" sz="1400" noProof="0" dirty="0">
                <a:solidFill>
                  <a:prstClr val="black"/>
                </a:solidFill>
                <a:latin typeface="Cambria" panose="02040503050406030204" pitchFamily="18" charset="0"/>
                <a:ea typeface="Cambria" panose="02040503050406030204" pitchFamily="18" charset="0"/>
              </a:rPr>
              <a:t>.9% Other occupation, students 10.9%, traders 10.4% and drivers 5.8%.</a:t>
            </a:r>
          </a:p>
        </p:txBody>
      </p:sp>
      <p:cxnSp>
        <p:nvCxnSpPr>
          <p:cNvPr id="18" name="Straight Connector 17">
            <a:extLst>
              <a:ext uri="{FF2B5EF4-FFF2-40B4-BE49-F238E27FC236}">
                <a16:creationId xmlns:a16="http://schemas.microsoft.com/office/drawing/2014/main" id="{8B1AF377-B5B2-4B11-98AA-0698F16A723D}"/>
              </a:ext>
            </a:extLst>
          </p:cNvPr>
          <p:cNvCxnSpPr/>
          <p:nvPr/>
        </p:nvCxnSpPr>
        <p:spPr>
          <a:xfrm>
            <a:off x="5735273" y="1043661"/>
            <a:ext cx="0" cy="5677814"/>
          </a:xfrm>
          <a:prstGeom prst="line">
            <a:avLst/>
          </a:prstGeom>
        </p:spPr>
        <p:style>
          <a:lnRef idx="1">
            <a:schemeClr val="dk1"/>
          </a:lnRef>
          <a:fillRef idx="0">
            <a:schemeClr val="dk1"/>
          </a:fillRef>
          <a:effectRef idx="0">
            <a:schemeClr val="dk1"/>
          </a:effectRef>
          <a:fontRef idx="minor">
            <a:schemeClr val="tx1"/>
          </a:fontRef>
        </p:style>
      </p:cxnSp>
      <p:pic>
        <p:nvPicPr>
          <p:cNvPr id="15" name="Lagos-Logo.jpg">
            <a:extLst>
              <a:ext uri="{FF2B5EF4-FFF2-40B4-BE49-F238E27FC236}">
                <a16:creationId xmlns:a16="http://schemas.microsoft.com/office/drawing/2014/main" id="{84C7FC61-573E-4019-8094-BC2EE7DF73E8}"/>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7" name="Picture 16">
            <a:extLst>
              <a:ext uri="{FF2B5EF4-FFF2-40B4-BE49-F238E27FC236}">
                <a16:creationId xmlns:a16="http://schemas.microsoft.com/office/drawing/2014/main" id="{4B164EEF-3BD9-4149-AA48-32CD93386A4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9" name="TextBox 18">
            <a:extLst>
              <a:ext uri="{FF2B5EF4-FFF2-40B4-BE49-F238E27FC236}">
                <a16:creationId xmlns:a16="http://schemas.microsoft.com/office/drawing/2014/main" id="{27304DFC-4EFF-446E-AEA5-A927791238A5}"/>
              </a:ext>
            </a:extLst>
          </p:cNvPr>
          <p:cNvSpPr txBox="1"/>
          <p:nvPr/>
        </p:nvSpPr>
        <p:spPr>
          <a:xfrm>
            <a:off x="5811995" y="3651265"/>
            <a:ext cx="3160772" cy="307777"/>
          </a:xfrm>
          <a:prstGeom prst="rect">
            <a:avLst/>
          </a:prstGeom>
          <a:noFill/>
        </p:spPr>
        <p:txBody>
          <a:bodyPr wrap="square">
            <a:spAutoFit/>
          </a:bodyPr>
          <a:lstStyle/>
          <a:p>
            <a:pPr algn="ctr"/>
            <a:r>
              <a:rPr lang="en-US" sz="1400" dirty="0">
                <a:solidFill>
                  <a:prstClr val="black"/>
                </a:solidFill>
                <a:latin typeface="Cambria" panose="02040503050406030204" pitchFamily="18" charset="0"/>
                <a:ea typeface="Cambria" panose="02040503050406030204" pitchFamily="18" charset="0"/>
              </a:rPr>
              <a:t>62</a:t>
            </a:r>
            <a:r>
              <a:rPr lang="en-US" sz="1400" noProof="0" dirty="0">
                <a:solidFill>
                  <a:prstClr val="black"/>
                </a:solidFill>
                <a:latin typeface="Cambria" panose="02040503050406030204" pitchFamily="18" charset="0"/>
                <a:ea typeface="Cambria" panose="02040503050406030204" pitchFamily="18" charset="0"/>
              </a:rPr>
              <a:t>% are between 30-49</a:t>
            </a:r>
          </a:p>
        </p:txBody>
      </p:sp>
      <p:sp>
        <p:nvSpPr>
          <p:cNvPr id="4" name="Slide Number Placeholder 3">
            <a:extLst>
              <a:ext uri="{FF2B5EF4-FFF2-40B4-BE49-F238E27FC236}">
                <a16:creationId xmlns:a16="http://schemas.microsoft.com/office/drawing/2014/main" id="{44F5F983-6D49-46DF-84DE-94834C47EDBE}"/>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16</a:t>
            </a:fld>
            <a:endParaRPr lang="en-US" dirty="0"/>
          </a:p>
        </p:txBody>
      </p:sp>
    </p:spTree>
    <p:extLst>
      <p:ext uri="{BB962C8B-B14F-4D97-AF65-F5344CB8AC3E}">
        <p14:creationId xmlns:p14="http://schemas.microsoft.com/office/powerpoint/2010/main" val="4004715255"/>
      </p:ext>
    </p:extLst>
  </p:cSld>
  <p:clrMapOvr>
    <a:masterClrMapping/>
  </p:clrMapOvr>
  <mc:AlternateContent xmlns:mc="http://schemas.openxmlformats.org/markup-compatibility/2006" xmlns:p14="http://schemas.microsoft.com/office/powerpoint/2010/main">
    <mc:Choice Requires="p14">
      <p:transition spd="slow" p14:dur="2000" advTm="8874"/>
    </mc:Choice>
    <mc:Fallback xmlns="">
      <p:transition spd="slow" advTm="8874"/>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949276299"/>
              </p:ext>
            </p:extLst>
          </p:nvPr>
        </p:nvGraphicFramePr>
        <p:xfrm>
          <a:off x="3030307" y="767998"/>
          <a:ext cx="8243176" cy="2110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a:extLst>
              <a:ext uri="{FF2B5EF4-FFF2-40B4-BE49-F238E27FC236}">
                <a16:creationId xmlns:a16="http://schemas.microsoft.com/office/drawing/2014/main" id="{E20EA252-44F2-4F53-A951-54D7ABF8401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05839" y="735254"/>
            <a:ext cx="2724468" cy="2060996"/>
          </a:xfrm>
          <a:prstGeom prst="rect">
            <a:avLst/>
          </a:prstGeom>
          <a:effectLst>
            <a:outerShdw blurRad="63500" sx="102000" sy="102000" algn="ctr" rotWithShape="0">
              <a:prstClr val="black">
                <a:alpha val="40000"/>
              </a:prstClr>
            </a:outerShdw>
          </a:effectLst>
        </p:spPr>
      </p:pic>
      <p:sp>
        <p:nvSpPr>
          <p:cNvPr id="9" name="TextBox 8">
            <a:extLst>
              <a:ext uri="{FF2B5EF4-FFF2-40B4-BE49-F238E27FC236}">
                <a16:creationId xmlns:a16="http://schemas.microsoft.com/office/drawing/2014/main" id="{5BF3189F-95AC-4E15-8D77-2E1F3A542287}"/>
              </a:ext>
            </a:extLst>
          </p:cNvPr>
          <p:cNvSpPr txBox="1"/>
          <p:nvPr/>
        </p:nvSpPr>
        <p:spPr>
          <a:xfrm>
            <a:off x="4193796" y="350764"/>
            <a:ext cx="5976731" cy="369332"/>
          </a:xfrm>
          <a:prstGeom prst="rect">
            <a:avLst/>
          </a:prstGeom>
          <a:solidFill>
            <a:schemeClr val="accent2">
              <a:lumMod val="60000"/>
              <a:lumOff val="40000"/>
            </a:schemeClr>
          </a:solidFill>
        </p:spPr>
        <p:txBody>
          <a:bodyPr wrap="square" rtlCol="0">
            <a:spAutoFit/>
          </a:bodyPr>
          <a:lstStyle/>
          <a:p>
            <a:pPr algn="ctr"/>
            <a:r>
              <a:rPr lang="en-GB" b="1" dirty="0">
                <a:latin typeface="Cambria" panose="02040503050406030204" pitchFamily="18" charset="0"/>
                <a:ea typeface="Cambria" panose="02040503050406030204" pitchFamily="18" charset="0"/>
                <a:cs typeface="Times New Roman" panose="02020603050405020304" pitchFamily="18" charset="0"/>
              </a:rPr>
              <a:t>States of Origin</a:t>
            </a:r>
            <a:endParaRPr lang="x-none" b="1" dirty="0">
              <a:latin typeface="Cambria" panose="02040503050406030204" pitchFamily="18" charset="0"/>
              <a:ea typeface="Cambria" panose="020405030504060302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B4034CB7-B426-4FB4-A4B6-53C578502F08}"/>
              </a:ext>
            </a:extLst>
          </p:cNvPr>
          <p:cNvSpPr txBox="1"/>
          <p:nvPr/>
        </p:nvSpPr>
        <p:spPr>
          <a:xfrm>
            <a:off x="3060573" y="2940733"/>
            <a:ext cx="8243175" cy="307777"/>
          </a:xfrm>
          <a:prstGeom prst="rect">
            <a:avLst/>
          </a:prstGeom>
          <a:noFill/>
        </p:spPr>
        <p:txBody>
          <a:bodyPr wrap="square" rtlCol="0">
            <a:spAutoFit/>
          </a:bodyPr>
          <a:lstStyle/>
          <a:p>
            <a:pPr algn="ctr"/>
            <a:r>
              <a:rPr lang="en-GB" sz="1400" dirty="0">
                <a:solidFill>
                  <a:schemeClr val="tx1">
                    <a:lumMod val="95000"/>
                    <a:lumOff val="5000"/>
                  </a:schemeClr>
                </a:solidFill>
                <a:latin typeface="Cambria" panose="02040503050406030204" pitchFamily="18" charset="0"/>
                <a:ea typeface="Cambria" panose="02040503050406030204" pitchFamily="18" charset="0"/>
              </a:rPr>
              <a:t>24.5% from Lagos, 22.1% from Ogun state, 51% from other states, and 0.3% (1 respondent) from Ghana</a:t>
            </a:r>
            <a:endParaRPr lang="x-none" sz="1400" dirty="0">
              <a:solidFill>
                <a:schemeClr val="tx1">
                  <a:lumMod val="95000"/>
                  <a:lumOff val="5000"/>
                </a:schemeClr>
              </a:solidFill>
              <a:latin typeface="Cambria" panose="02040503050406030204" pitchFamily="18" charset="0"/>
              <a:ea typeface="Cambria" panose="02040503050406030204" pitchFamily="18" charset="0"/>
            </a:endParaRPr>
          </a:p>
        </p:txBody>
      </p:sp>
      <p:graphicFrame>
        <p:nvGraphicFramePr>
          <p:cNvPr id="15" name="Diagram 14">
            <a:extLst>
              <a:ext uri="{FF2B5EF4-FFF2-40B4-BE49-F238E27FC236}">
                <a16:creationId xmlns:a16="http://schemas.microsoft.com/office/drawing/2014/main" id="{95EE8360-CF43-4481-8289-01FF7FEB5BD3}"/>
              </a:ext>
            </a:extLst>
          </p:cNvPr>
          <p:cNvGraphicFramePr/>
          <p:nvPr>
            <p:extLst>
              <p:ext uri="{D42A27DB-BD31-4B8C-83A1-F6EECF244321}">
                <p14:modId xmlns:p14="http://schemas.microsoft.com/office/powerpoint/2010/main" val="447024829"/>
              </p:ext>
            </p:extLst>
          </p:nvPr>
        </p:nvGraphicFramePr>
        <p:xfrm>
          <a:off x="3030307" y="4181864"/>
          <a:ext cx="8303711" cy="217448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0" name="TextBox 19">
            <a:extLst>
              <a:ext uri="{FF2B5EF4-FFF2-40B4-BE49-F238E27FC236}">
                <a16:creationId xmlns:a16="http://schemas.microsoft.com/office/drawing/2014/main" id="{6D378644-715D-4FE6-834B-9A6EF55F6E15}"/>
              </a:ext>
            </a:extLst>
          </p:cNvPr>
          <p:cNvSpPr txBox="1"/>
          <p:nvPr/>
        </p:nvSpPr>
        <p:spPr>
          <a:xfrm>
            <a:off x="4163527" y="3997198"/>
            <a:ext cx="5976731" cy="369332"/>
          </a:xfrm>
          <a:prstGeom prst="rect">
            <a:avLst/>
          </a:prstGeom>
          <a:solidFill>
            <a:schemeClr val="accent2">
              <a:lumMod val="60000"/>
              <a:lumOff val="40000"/>
            </a:schemeClr>
          </a:solidFill>
        </p:spPr>
        <p:txBody>
          <a:bodyPr wrap="square" rtlCol="0">
            <a:spAutoFit/>
          </a:bodyPr>
          <a:lstStyle/>
          <a:p>
            <a:pPr algn="ctr"/>
            <a:r>
              <a:rPr lang="en-GB" b="1" dirty="0">
                <a:latin typeface="Cambria" panose="02040503050406030204" pitchFamily="18" charset="0"/>
                <a:ea typeface="Cambria" panose="02040503050406030204" pitchFamily="18" charset="0"/>
                <a:cs typeface="Times New Roman" panose="02020603050405020304" pitchFamily="18" charset="0"/>
              </a:rPr>
              <a:t>Where they live</a:t>
            </a:r>
            <a:endParaRPr lang="x-none" b="1" dirty="0">
              <a:latin typeface="Cambria" panose="02040503050406030204" pitchFamily="18" charset="0"/>
              <a:ea typeface="Cambria" panose="02040503050406030204" pitchFamily="18" charset="0"/>
              <a:cs typeface="Times New Roman" panose="02020603050405020304" pitchFamily="18" charset="0"/>
            </a:endParaRPr>
          </a:p>
        </p:txBody>
      </p:sp>
      <p:pic>
        <p:nvPicPr>
          <p:cNvPr id="21" name="Picture 20">
            <a:extLst>
              <a:ext uri="{FF2B5EF4-FFF2-40B4-BE49-F238E27FC236}">
                <a16:creationId xmlns:a16="http://schemas.microsoft.com/office/drawing/2014/main" id="{FF43F9F4-D131-4D45-A238-2871190A47B7}"/>
              </a:ext>
            </a:extLst>
          </p:cNvPr>
          <p:cNvPicPr>
            <a:picLocks noChangeAspect="1"/>
          </p:cNvPicPr>
          <p:nvPr/>
        </p:nvPicPr>
        <p:blipFill>
          <a:blip r:embed="rId13" cstate="email">
            <a:extLst>
              <a:ext uri="{28A0092B-C50C-407E-A947-70E740481C1C}">
                <a14:useLocalDpi xmlns:a14="http://schemas.microsoft.com/office/drawing/2010/main"/>
              </a:ext>
            </a:extLst>
          </a:blip>
          <a:srcRect/>
          <a:stretch/>
        </p:blipFill>
        <p:spPr>
          <a:xfrm>
            <a:off x="305839" y="4181864"/>
            <a:ext cx="2012978" cy="2102114"/>
          </a:xfrm>
          <a:prstGeom prst="rect">
            <a:avLst/>
          </a:prstGeom>
          <a:ln>
            <a:noFill/>
          </a:ln>
          <a:effectLst>
            <a:glow rad="228600">
              <a:schemeClr val="accent3">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2" name="Lagos-Logo.jpg">
            <a:extLst>
              <a:ext uri="{FF2B5EF4-FFF2-40B4-BE49-F238E27FC236}">
                <a16:creationId xmlns:a16="http://schemas.microsoft.com/office/drawing/2014/main" id="{91507F7C-7917-4BE9-AAE9-A973FA9F7B4E}"/>
              </a:ext>
            </a:extLst>
          </p:cNvPr>
          <p:cNvPicPr>
            <a:picLocks noChangeAspect="1"/>
          </p:cNvPicPr>
          <p:nvPr/>
        </p:nvPicPr>
        <p:blipFill>
          <a:blip r:embed="rId14" cstate="email">
            <a:extLst>
              <a:ext uri="{28A0092B-C50C-407E-A947-70E740481C1C}">
                <a14:useLocalDpi xmlns:a14="http://schemas.microsoft.com/office/drawing/2010/main"/>
              </a:ext>
            </a:extLst>
          </a:blip>
          <a:srcRect/>
          <a:stretch/>
        </p:blipFill>
        <p:spPr>
          <a:xfrm rot="10800000" flipV="1">
            <a:off x="29934" y="29969"/>
            <a:ext cx="551812" cy="505460"/>
          </a:xfrm>
          <a:prstGeom prst="rect">
            <a:avLst/>
          </a:prstGeom>
          <a:ln w="12700">
            <a:miter lim="400000"/>
          </a:ln>
        </p:spPr>
      </p:pic>
      <p:pic>
        <p:nvPicPr>
          <p:cNvPr id="24" name="Picture 23">
            <a:extLst>
              <a:ext uri="{FF2B5EF4-FFF2-40B4-BE49-F238E27FC236}">
                <a16:creationId xmlns:a16="http://schemas.microsoft.com/office/drawing/2014/main" id="{F8A14B06-C9FD-4D66-812D-DFABBF809676}"/>
              </a:ext>
            </a:extLst>
          </p:cNvPr>
          <p:cNvPicPr>
            <a:picLocks noChangeAspect="1"/>
          </p:cNvPicPr>
          <p:nvPr/>
        </p:nvPicPr>
        <p:blipFill rotWithShape="1">
          <a:blip r:embed="rId1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4" name="Slide Number Placeholder 3">
            <a:extLst>
              <a:ext uri="{FF2B5EF4-FFF2-40B4-BE49-F238E27FC236}">
                <a16:creationId xmlns:a16="http://schemas.microsoft.com/office/drawing/2014/main" id="{91FBAE38-6819-4639-8619-2172FBE5C8F4}"/>
              </a:ext>
            </a:extLst>
          </p:cNvPr>
          <p:cNvSpPr>
            <a:spLocks noGrp="1"/>
          </p:cNvSpPr>
          <p:nvPr>
            <p:ph type="sldNum" sz="quarter" idx="12"/>
          </p:nvPr>
        </p:nvSpPr>
        <p:spPr>
          <a:xfrm>
            <a:off x="9448800" y="6507236"/>
            <a:ext cx="2743200" cy="365125"/>
          </a:xfrm>
        </p:spPr>
        <p:txBody>
          <a:bodyPr/>
          <a:lstStyle/>
          <a:p>
            <a:fld id="{3E39D2B8-936D-4E4C-9009-477421A25F51}" type="slidenum">
              <a:rPr lang="en-US" smtClean="0"/>
              <a:t>17</a:t>
            </a:fld>
            <a:endParaRPr lang="en-US" dirty="0"/>
          </a:p>
        </p:txBody>
      </p:sp>
    </p:spTree>
    <p:extLst>
      <p:ext uri="{BB962C8B-B14F-4D97-AF65-F5344CB8AC3E}">
        <p14:creationId xmlns:p14="http://schemas.microsoft.com/office/powerpoint/2010/main" val="675024913"/>
      </p:ext>
    </p:extLst>
  </p:cSld>
  <p:clrMapOvr>
    <a:masterClrMapping/>
  </p:clrMapOvr>
  <mc:AlternateContent xmlns:mc="http://schemas.openxmlformats.org/markup-compatibility/2006" xmlns:p14="http://schemas.microsoft.com/office/powerpoint/2010/main">
    <mc:Choice Requires="p14">
      <p:transition spd="slow" p14:dur="2000" advTm="6088"/>
    </mc:Choice>
    <mc:Fallback xmlns="">
      <p:transition spd="slow" advTm="6088"/>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ACD402-EA1F-4C9E-8773-D9556668C5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483" y="1476461"/>
            <a:ext cx="5637124" cy="4731391"/>
          </a:xfrm>
          <a:prstGeom prst="rect">
            <a:avLst/>
          </a:prstGeom>
          <a:noFill/>
        </p:spPr>
      </p:pic>
      <p:sp>
        <p:nvSpPr>
          <p:cNvPr id="3" name="TextBox 2">
            <a:extLst>
              <a:ext uri="{FF2B5EF4-FFF2-40B4-BE49-F238E27FC236}">
                <a16:creationId xmlns:a16="http://schemas.microsoft.com/office/drawing/2014/main" id="{C8DD7FCA-ECCF-43D6-851F-4A566A952FEF}"/>
              </a:ext>
            </a:extLst>
          </p:cNvPr>
          <p:cNvSpPr txBox="1"/>
          <p:nvPr/>
        </p:nvSpPr>
        <p:spPr>
          <a:xfrm>
            <a:off x="558395" y="5348577"/>
            <a:ext cx="4772024" cy="584775"/>
          </a:xfrm>
          <a:prstGeom prst="rect">
            <a:avLst/>
          </a:prstGeom>
          <a:gradFill flip="none" rotWithShape="1">
            <a:gsLst>
              <a:gs pos="0">
                <a:srgbClr val="000000">
                  <a:tint val="66000"/>
                  <a:satMod val="160000"/>
                </a:srgbClr>
              </a:gs>
              <a:gs pos="50000">
                <a:srgbClr val="000000">
                  <a:tint val="44500"/>
                  <a:satMod val="160000"/>
                </a:srgbClr>
              </a:gs>
              <a:gs pos="100000">
                <a:srgbClr val="000000">
                  <a:tint val="23500"/>
                  <a:satMod val="160000"/>
                </a:srgbClr>
              </a:gs>
            </a:gsLst>
            <a:lin ang="16200000" scaled="1"/>
            <a:tileRect/>
          </a:gradFill>
        </p:spPr>
        <p:txBody>
          <a:bodyPr wrap="square" rtlCol="0">
            <a:spAutoFit/>
          </a:bodyPr>
          <a:lstStyle/>
          <a:p>
            <a:pPr algn="ctr"/>
            <a:r>
              <a:rPr lang="en-GB" sz="1600" dirty="0">
                <a:latin typeface="Cambria" panose="02040503050406030204" pitchFamily="18" charset="0"/>
                <a:ea typeface="Cambria" panose="02040503050406030204" pitchFamily="18" charset="0"/>
              </a:rPr>
              <a:t>47.6% Public transport</a:t>
            </a:r>
          </a:p>
          <a:p>
            <a:pPr algn="ctr"/>
            <a:r>
              <a:rPr lang="en-GB" sz="1600" dirty="0">
                <a:latin typeface="Cambria" panose="02040503050406030204" pitchFamily="18" charset="0"/>
                <a:ea typeface="Cambria" panose="02040503050406030204" pitchFamily="18" charset="0"/>
              </a:rPr>
              <a:t>42% Personal car</a:t>
            </a:r>
            <a:endParaRPr lang="x-none" sz="1600" dirty="0">
              <a:latin typeface="Cambria" panose="02040503050406030204" pitchFamily="18" charset="0"/>
              <a:ea typeface="Cambria" panose="02040503050406030204" pitchFamily="18" charset="0"/>
            </a:endParaRPr>
          </a:p>
        </p:txBody>
      </p:sp>
      <p:sp>
        <p:nvSpPr>
          <p:cNvPr id="6" name="Freeform: Shape 5">
            <a:extLst>
              <a:ext uri="{FF2B5EF4-FFF2-40B4-BE49-F238E27FC236}">
                <a16:creationId xmlns:a16="http://schemas.microsoft.com/office/drawing/2014/main" id="{FF91DF91-7D20-40B3-9816-F9C403A083EB}"/>
              </a:ext>
            </a:extLst>
          </p:cNvPr>
          <p:cNvSpPr/>
          <p:nvPr/>
        </p:nvSpPr>
        <p:spPr>
          <a:xfrm>
            <a:off x="2744891" y="131597"/>
            <a:ext cx="6702214" cy="400139"/>
          </a:xfrm>
          <a:custGeom>
            <a:avLst/>
            <a:gdLst>
              <a:gd name="connsiteX0" fmla="*/ 0 w 6702214"/>
              <a:gd name="connsiteY0" fmla="*/ 66691 h 400139"/>
              <a:gd name="connsiteX1" fmla="*/ 66691 w 6702214"/>
              <a:gd name="connsiteY1" fmla="*/ 0 h 400139"/>
              <a:gd name="connsiteX2" fmla="*/ 6635523 w 6702214"/>
              <a:gd name="connsiteY2" fmla="*/ 0 h 400139"/>
              <a:gd name="connsiteX3" fmla="*/ 6702214 w 6702214"/>
              <a:gd name="connsiteY3" fmla="*/ 66691 h 400139"/>
              <a:gd name="connsiteX4" fmla="*/ 6702214 w 6702214"/>
              <a:gd name="connsiteY4" fmla="*/ 333448 h 400139"/>
              <a:gd name="connsiteX5" fmla="*/ 6635523 w 6702214"/>
              <a:gd name="connsiteY5" fmla="*/ 400139 h 400139"/>
              <a:gd name="connsiteX6" fmla="*/ 66691 w 6702214"/>
              <a:gd name="connsiteY6" fmla="*/ 400139 h 400139"/>
              <a:gd name="connsiteX7" fmla="*/ 0 w 6702214"/>
              <a:gd name="connsiteY7" fmla="*/ 333448 h 400139"/>
              <a:gd name="connsiteX8" fmla="*/ 0 w 6702214"/>
              <a:gd name="connsiteY8" fmla="*/ 66691 h 400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02214" h="400139">
                <a:moveTo>
                  <a:pt x="0" y="66691"/>
                </a:moveTo>
                <a:cubicBezTo>
                  <a:pt x="0" y="29859"/>
                  <a:pt x="29859" y="0"/>
                  <a:pt x="66691" y="0"/>
                </a:cubicBezTo>
                <a:lnTo>
                  <a:pt x="6635523" y="0"/>
                </a:lnTo>
                <a:cubicBezTo>
                  <a:pt x="6672355" y="0"/>
                  <a:pt x="6702214" y="29859"/>
                  <a:pt x="6702214" y="66691"/>
                </a:cubicBezTo>
                <a:lnTo>
                  <a:pt x="6702214" y="333448"/>
                </a:lnTo>
                <a:cubicBezTo>
                  <a:pt x="6702214" y="370280"/>
                  <a:pt x="6672355" y="400139"/>
                  <a:pt x="6635523" y="400139"/>
                </a:cubicBezTo>
                <a:lnTo>
                  <a:pt x="66691" y="400139"/>
                </a:lnTo>
                <a:cubicBezTo>
                  <a:pt x="29859" y="400139"/>
                  <a:pt x="0" y="370280"/>
                  <a:pt x="0" y="333448"/>
                </a:cubicBezTo>
                <a:lnTo>
                  <a:pt x="0" y="66691"/>
                </a:lnTo>
                <a:close/>
              </a:path>
            </a:pathLst>
          </a:custGeom>
          <a:solidFill>
            <a:srgbClr val="FFC000"/>
          </a:solidFill>
          <a:ln>
            <a:noFill/>
          </a:ln>
          <a:effectLst>
            <a:glow rad="635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rgbClr r="0" g="0" b="0"/>
          </a:lnRef>
          <a:fillRef idx="1">
            <a:scrgbClr r="0" g="0" b="0"/>
          </a:fillRef>
          <a:effectRef idx="0">
            <a:scrgbClr r="0" g="0" b="0"/>
          </a:effectRef>
          <a:fontRef idx="minor">
            <a:schemeClr val="lt1"/>
          </a:fontRef>
        </p:style>
        <p:txBody>
          <a:bodyPr spcFirstLastPara="0" vert="horz" wrap="square" lIns="110973" tIns="110973" rIns="110973" bIns="110973" numCol="1" spcCol="1270" anchor="ctr" anchorCtr="0">
            <a:noAutofit/>
          </a:bodyPr>
          <a:lstStyle/>
          <a:p>
            <a:pPr marL="0" lvl="0" indent="0" algn="ctr" defTabSz="1066800" rtl="0">
              <a:lnSpc>
                <a:spcPct val="90000"/>
              </a:lnSpc>
              <a:spcBef>
                <a:spcPct val="0"/>
              </a:spcBef>
              <a:spcAft>
                <a:spcPct val="35000"/>
              </a:spcAft>
              <a:buNone/>
            </a:pPr>
            <a:r>
              <a:rPr lang="en-US" sz="24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Objective 1</a:t>
            </a:r>
          </a:p>
        </p:txBody>
      </p:sp>
      <p:sp>
        <p:nvSpPr>
          <p:cNvPr id="8" name="TextBox 7">
            <a:extLst>
              <a:ext uri="{FF2B5EF4-FFF2-40B4-BE49-F238E27FC236}">
                <a16:creationId xmlns:a16="http://schemas.microsoft.com/office/drawing/2014/main" id="{A5F6813D-B0A0-43B1-8EF2-EAE38B86B3E7}"/>
              </a:ext>
            </a:extLst>
          </p:cNvPr>
          <p:cNvSpPr txBox="1"/>
          <p:nvPr/>
        </p:nvSpPr>
        <p:spPr>
          <a:xfrm>
            <a:off x="322355" y="743339"/>
            <a:ext cx="11397233" cy="646331"/>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determine the immediate impact of the flyover bridge in addressing the perennial gridlock associated with the axis.</a:t>
            </a:r>
            <a:endParaRPr lang="en-US" sz="1800" dirty="0">
              <a:latin typeface="Cambria" panose="02040503050406030204" pitchFamily="18" charset="0"/>
              <a:ea typeface="Cambria" panose="02040503050406030204" pitchFamily="18" charset="0"/>
            </a:endParaRPr>
          </a:p>
        </p:txBody>
      </p:sp>
      <p:pic>
        <p:nvPicPr>
          <p:cNvPr id="9" name="Picture 8">
            <a:extLst>
              <a:ext uri="{FF2B5EF4-FFF2-40B4-BE49-F238E27FC236}">
                <a16:creationId xmlns:a16="http://schemas.microsoft.com/office/drawing/2014/main" id="{7247455E-78F4-43C3-81B5-E202D3F70B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35607" y="1476462"/>
            <a:ext cx="6028945" cy="4879888"/>
          </a:xfrm>
          <a:prstGeom prst="rect">
            <a:avLst/>
          </a:prstGeom>
        </p:spPr>
      </p:pic>
      <p:cxnSp>
        <p:nvCxnSpPr>
          <p:cNvPr id="13" name="Straight Connector 12">
            <a:extLst>
              <a:ext uri="{FF2B5EF4-FFF2-40B4-BE49-F238E27FC236}">
                <a16:creationId xmlns:a16="http://schemas.microsoft.com/office/drawing/2014/main" id="{BD7629D5-17B8-4E9B-AA79-8FCDF99C01D7}"/>
              </a:ext>
            </a:extLst>
          </p:cNvPr>
          <p:cNvCxnSpPr/>
          <p:nvPr/>
        </p:nvCxnSpPr>
        <p:spPr>
          <a:xfrm>
            <a:off x="6095999" y="1476462"/>
            <a:ext cx="0" cy="5150841"/>
          </a:xfrm>
          <a:prstGeom prst="line">
            <a:avLst/>
          </a:prstGeom>
        </p:spPr>
        <p:style>
          <a:lnRef idx="1">
            <a:schemeClr val="dk1"/>
          </a:lnRef>
          <a:fillRef idx="0">
            <a:schemeClr val="dk1"/>
          </a:fillRef>
          <a:effectRef idx="0">
            <a:schemeClr val="dk1"/>
          </a:effectRef>
          <a:fontRef idx="minor">
            <a:schemeClr val="tx1"/>
          </a:fontRef>
        </p:style>
      </p:cxnSp>
      <p:pic>
        <p:nvPicPr>
          <p:cNvPr id="10" name="Lagos-Logo.jpg">
            <a:extLst>
              <a:ext uri="{FF2B5EF4-FFF2-40B4-BE49-F238E27FC236}">
                <a16:creationId xmlns:a16="http://schemas.microsoft.com/office/drawing/2014/main" id="{5A49C0A2-9DF4-4518-81BB-C404EDDC048D}"/>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1" name="Picture 10">
            <a:extLst>
              <a:ext uri="{FF2B5EF4-FFF2-40B4-BE49-F238E27FC236}">
                <a16:creationId xmlns:a16="http://schemas.microsoft.com/office/drawing/2014/main" id="{6FADC4C1-4F4F-4577-8CB5-67006E351C25}"/>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5" name="Slide Number Placeholder 4">
            <a:extLst>
              <a:ext uri="{FF2B5EF4-FFF2-40B4-BE49-F238E27FC236}">
                <a16:creationId xmlns:a16="http://schemas.microsoft.com/office/drawing/2014/main" id="{C91E8035-339A-4ED7-978A-8B1CD33E81DF}"/>
              </a:ext>
            </a:extLst>
          </p:cNvPr>
          <p:cNvSpPr>
            <a:spLocks noGrp="1"/>
          </p:cNvSpPr>
          <p:nvPr>
            <p:ph type="sldNum" sz="quarter" idx="12"/>
          </p:nvPr>
        </p:nvSpPr>
        <p:spPr>
          <a:xfrm>
            <a:off x="9409574" y="6461445"/>
            <a:ext cx="2743200" cy="365125"/>
          </a:xfrm>
        </p:spPr>
        <p:txBody>
          <a:bodyPr/>
          <a:lstStyle/>
          <a:p>
            <a:fld id="{3E39D2B8-936D-4E4C-9009-477421A25F51}" type="slidenum">
              <a:rPr lang="en-US" smtClean="0"/>
              <a:t>18</a:t>
            </a:fld>
            <a:endParaRPr lang="en-US" dirty="0"/>
          </a:p>
        </p:txBody>
      </p:sp>
    </p:spTree>
    <p:extLst>
      <p:ext uri="{BB962C8B-B14F-4D97-AF65-F5344CB8AC3E}">
        <p14:creationId xmlns:p14="http://schemas.microsoft.com/office/powerpoint/2010/main" val="376666252"/>
      </p:ext>
    </p:extLst>
  </p:cSld>
  <p:clrMapOvr>
    <a:masterClrMapping/>
  </p:clrMapOvr>
  <mc:AlternateContent xmlns:mc="http://schemas.openxmlformats.org/markup-compatibility/2006" xmlns:p14="http://schemas.microsoft.com/office/powerpoint/2010/main">
    <mc:Choice Requires="p14">
      <p:transition spd="slow" p14:dur="2000" advTm="13171"/>
    </mc:Choice>
    <mc:Fallback xmlns="">
      <p:transition spd="slow" advTm="13171"/>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B64A827-2028-4378-9BB2-D12B695E4CC7}"/>
              </a:ext>
            </a:extLst>
          </p:cNvPr>
          <p:cNvSpPr txBox="1"/>
          <p:nvPr/>
        </p:nvSpPr>
        <p:spPr>
          <a:xfrm>
            <a:off x="1051834" y="5958034"/>
            <a:ext cx="10116605" cy="338554"/>
          </a:xfrm>
          <a:prstGeom prst="rect">
            <a:avLst/>
          </a:prstGeom>
          <a:noFill/>
          <a:ln>
            <a:noFill/>
          </a:ln>
        </p:spPr>
        <p:txBody>
          <a:bodyPr wrap="square" rtlCol="0">
            <a:spAutoFit/>
          </a:bodyPr>
          <a:lstStyle/>
          <a:p>
            <a:pPr algn="ctr"/>
            <a:r>
              <a:rPr kumimoji="0" lang="en-US" sz="16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rPr>
              <a:t>84.6%  says travel time is less than </a:t>
            </a:r>
            <a:r>
              <a:rPr lang="en-US" sz="1600" b="1" dirty="0">
                <a:solidFill>
                  <a:prstClr val="black"/>
                </a:solidFill>
                <a:latin typeface="Cambria" panose="02040503050406030204" pitchFamily="18" charset="0"/>
                <a:ea typeface="Cambria" panose="02040503050406030204" pitchFamily="18" charset="0"/>
              </a:rPr>
              <a:t>30 minutes, 10.9% less than 45 minutes, 3.7% more than one hour</a:t>
            </a:r>
          </a:p>
        </p:txBody>
      </p:sp>
      <p:pic>
        <p:nvPicPr>
          <p:cNvPr id="7" name="Picture 6">
            <a:extLst>
              <a:ext uri="{FF2B5EF4-FFF2-40B4-BE49-F238E27FC236}">
                <a16:creationId xmlns:a16="http://schemas.microsoft.com/office/drawing/2014/main" id="{B69295DD-0BAC-44E0-935D-E0C44481B5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84898" y="749440"/>
            <a:ext cx="5723856" cy="5018926"/>
          </a:xfrm>
          <a:prstGeom prst="rect">
            <a:avLst/>
          </a:prstGeom>
        </p:spPr>
      </p:pic>
      <p:cxnSp>
        <p:nvCxnSpPr>
          <p:cNvPr id="8" name="Straight Connector 7">
            <a:extLst>
              <a:ext uri="{FF2B5EF4-FFF2-40B4-BE49-F238E27FC236}">
                <a16:creationId xmlns:a16="http://schemas.microsoft.com/office/drawing/2014/main" id="{9D120E73-6E6C-44E0-ACEC-60960855C847}"/>
              </a:ext>
            </a:extLst>
          </p:cNvPr>
          <p:cNvCxnSpPr>
            <a:cxnSpLocks/>
          </p:cNvCxnSpPr>
          <p:nvPr/>
        </p:nvCxnSpPr>
        <p:spPr>
          <a:xfrm>
            <a:off x="6096000" y="1211656"/>
            <a:ext cx="0" cy="45567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Lagos-Logo.jpg">
            <a:extLst>
              <a:ext uri="{FF2B5EF4-FFF2-40B4-BE49-F238E27FC236}">
                <a16:creationId xmlns:a16="http://schemas.microsoft.com/office/drawing/2014/main" id="{BB6C860A-1C95-449E-90DD-DD507841497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1" name="Picture 10">
            <a:extLst>
              <a:ext uri="{FF2B5EF4-FFF2-40B4-BE49-F238E27FC236}">
                <a16:creationId xmlns:a16="http://schemas.microsoft.com/office/drawing/2014/main" id="{A4EE84A4-2EE8-4F5E-BD07-CF77C295EC9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2" name="TextBox 11">
            <a:extLst>
              <a:ext uri="{FF2B5EF4-FFF2-40B4-BE49-F238E27FC236}">
                <a16:creationId xmlns:a16="http://schemas.microsoft.com/office/drawing/2014/main" id="{C7DADD96-1EF2-4A3C-8CC5-C8FE9B2496EA}"/>
              </a:ext>
            </a:extLst>
          </p:cNvPr>
          <p:cNvSpPr txBox="1"/>
          <p:nvPr/>
        </p:nvSpPr>
        <p:spPr>
          <a:xfrm>
            <a:off x="411521" y="596899"/>
            <a:ext cx="11397233" cy="369332"/>
          </a:xfrm>
          <a:prstGeom prst="rect">
            <a:avLst/>
          </a:prstGeom>
          <a:solidFill>
            <a:schemeClr val="bg1"/>
          </a:solidFill>
        </p:spPr>
        <p:txBody>
          <a:bodyPr wrap="square">
            <a:spAutoFit/>
          </a:bodyPr>
          <a:lstStyle/>
          <a:p>
            <a:pPr algn="ctr"/>
            <a:r>
              <a:rPr lang="en-US" sz="1800" b="1" dirty="0"/>
              <a:t>To determine the immediate impact of the flyover bridge in addressing the perennial gridlock associated with the axis.</a:t>
            </a:r>
            <a:endParaRPr lang="en-US" sz="1800" dirty="0"/>
          </a:p>
        </p:txBody>
      </p:sp>
      <p:sp>
        <p:nvSpPr>
          <p:cNvPr id="3" name="Slide Number Placeholder 2">
            <a:extLst>
              <a:ext uri="{FF2B5EF4-FFF2-40B4-BE49-F238E27FC236}">
                <a16:creationId xmlns:a16="http://schemas.microsoft.com/office/drawing/2014/main" id="{1925E56F-A935-452B-897D-18738356C8E8}"/>
              </a:ext>
            </a:extLst>
          </p:cNvPr>
          <p:cNvSpPr>
            <a:spLocks noGrp="1"/>
          </p:cNvSpPr>
          <p:nvPr>
            <p:ph type="sldNum" sz="quarter" idx="12"/>
          </p:nvPr>
        </p:nvSpPr>
        <p:spPr>
          <a:xfrm>
            <a:off x="9409574" y="6486256"/>
            <a:ext cx="2743200" cy="365125"/>
          </a:xfrm>
        </p:spPr>
        <p:txBody>
          <a:bodyPr/>
          <a:lstStyle/>
          <a:p>
            <a:fld id="{3E39D2B8-936D-4E4C-9009-477421A25F51}" type="slidenum">
              <a:rPr lang="en-US" smtClean="0"/>
              <a:t>19</a:t>
            </a:fld>
            <a:endParaRPr lang="en-US"/>
          </a:p>
        </p:txBody>
      </p:sp>
      <p:pic>
        <p:nvPicPr>
          <p:cNvPr id="6" name="Picture 5" descr="Chart&#10;&#10;Description automatically generated with medium confidence">
            <a:extLst>
              <a:ext uri="{FF2B5EF4-FFF2-40B4-BE49-F238E27FC236}">
                <a16:creationId xmlns:a16="http://schemas.microsoft.com/office/drawing/2014/main" id="{A4940BA2-1D1D-4026-8648-64061F71C5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98" y="966230"/>
            <a:ext cx="6038449" cy="4802135"/>
          </a:xfrm>
          <a:prstGeom prst="rect">
            <a:avLst/>
          </a:prstGeom>
        </p:spPr>
      </p:pic>
    </p:spTree>
    <p:extLst>
      <p:ext uri="{BB962C8B-B14F-4D97-AF65-F5344CB8AC3E}">
        <p14:creationId xmlns:p14="http://schemas.microsoft.com/office/powerpoint/2010/main" val="2916404446"/>
      </p:ext>
    </p:extLst>
  </p:cSld>
  <p:clrMapOvr>
    <a:masterClrMapping/>
  </p:clrMapOvr>
  <mc:AlternateContent xmlns:mc="http://schemas.openxmlformats.org/markup-compatibility/2006" xmlns:p14="http://schemas.microsoft.com/office/powerpoint/2010/main">
    <mc:Choice Requires="p14">
      <p:transition spd="slow" p14:dur="2000" advTm="13321"/>
    </mc:Choice>
    <mc:Fallback xmlns="">
      <p:transition spd="slow" advTm="13321"/>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871FE5-BAFC-4F65-B6C0-6AAB11613C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283" y="1416963"/>
            <a:ext cx="5790034" cy="4024074"/>
          </a:xfrm>
          <a:prstGeom prst="rect">
            <a:avLst/>
          </a:prstGeom>
        </p:spPr>
      </p:pic>
      <p:pic>
        <p:nvPicPr>
          <p:cNvPr id="4" name="Picture 3">
            <a:extLst>
              <a:ext uri="{FF2B5EF4-FFF2-40B4-BE49-F238E27FC236}">
                <a16:creationId xmlns:a16="http://schemas.microsoft.com/office/drawing/2014/main" id="{888169A6-3299-4F1D-9935-E87757B6D2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416963"/>
            <a:ext cx="5790036" cy="4024074"/>
          </a:xfrm>
          <a:prstGeom prst="rect">
            <a:avLst/>
          </a:prstGeom>
        </p:spPr>
      </p:pic>
      <p:pic>
        <p:nvPicPr>
          <p:cNvPr id="6" name="Lagos-Logo.jpg">
            <a:extLst>
              <a:ext uri="{FF2B5EF4-FFF2-40B4-BE49-F238E27FC236}">
                <a16:creationId xmlns:a16="http://schemas.microsoft.com/office/drawing/2014/main" id="{8078CF33-51A3-405E-8F5E-927E43E6D7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A8431D15-866D-49B3-876D-8240EF1523D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7" name="TextBox 6">
            <a:extLst>
              <a:ext uri="{FF2B5EF4-FFF2-40B4-BE49-F238E27FC236}">
                <a16:creationId xmlns:a16="http://schemas.microsoft.com/office/drawing/2014/main" id="{B869D4A8-C53A-452A-A9F9-4D47E95AFD5F}"/>
              </a:ext>
            </a:extLst>
          </p:cNvPr>
          <p:cNvSpPr txBox="1"/>
          <p:nvPr/>
        </p:nvSpPr>
        <p:spPr>
          <a:xfrm>
            <a:off x="956228" y="620037"/>
            <a:ext cx="10456178" cy="369332"/>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Rate of traffic after the construction within the axis</a:t>
            </a:r>
            <a:endParaRPr lang="en-US" sz="1800" dirty="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DF23E318-BACD-4E7D-9E6A-C93BC12B6F87}"/>
              </a:ext>
            </a:extLst>
          </p:cNvPr>
          <p:cNvSpPr>
            <a:spLocks noGrp="1"/>
          </p:cNvSpPr>
          <p:nvPr>
            <p:ph type="sldNum" sz="quarter" idx="12"/>
          </p:nvPr>
        </p:nvSpPr>
        <p:spPr>
          <a:xfrm>
            <a:off x="9448800" y="6492875"/>
            <a:ext cx="2743200" cy="365125"/>
          </a:xfrm>
        </p:spPr>
        <p:txBody>
          <a:bodyPr/>
          <a:lstStyle/>
          <a:p>
            <a:fld id="{3E39D2B8-936D-4E4C-9009-477421A25F51}" type="slidenum">
              <a:rPr lang="en-US" smtClean="0"/>
              <a:t>20</a:t>
            </a:fld>
            <a:endParaRPr lang="en-US" dirty="0"/>
          </a:p>
        </p:txBody>
      </p:sp>
    </p:spTree>
    <p:extLst>
      <p:ext uri="{BB962C8B-B14F-4D97-AF65-F5344CB8AC3E}">
        <p14:creationId xmlns:p14="http://schemas.microsoft.com/office/powerpoint/2010/main" val="132824963"/>
      </p:ext>
    </p:extLst>
  </p:cSld>
  <p:clrMapOvr>
    <a:masterClrMapping/>
  </p:clrMapOvr>
  <mc:AlternateContent xmlns:mc="http://schemas.openxmlformats.org/markup-compatibility/2006" xmlns:p14="http://schemas.microsoft.com/office/powerpoint/2010/main">
    <mc:Choice Requires="p14">
      <p:transition spd="slow" p14:dur="2000" advTm="4598"/>
    </mc:Choice>
    <mc:Fallback xmlns="">
      <p:transition spd="slow" advTm="4598"/>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CEB41C5C-0F34-4DDA-9D7C-5E717F35F6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6FE4242-CD86-42C4-9869-D779BFC3E338}"/>
              </a:ext>
            </a:extLst>
          </p:cNvPr>
          <p:cNvSpPr txBox="1"/>
          <p:nvPr/>
        </p:nvSpPr>
        <p:spPr>
          <a:xfrm>
            <a:off x="594360" y="640263"/>
            <a:ext cx="3822192" cy="1344975"/>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2800" kern="1200" dirty="0">
              <a:solidFill>
                <a:schemeClr val="bg1"/>
              </a:solidFill>
              <a:latin typeface="Cambria" panose="02040503050406030204" pitchFamily="18" charset="0"/>
              <a:ea typeface="Cambria" panose="02040503050406030204" pitchFamily="18" charset="0"/>
              <a:cs typeface="+mj-cs"/>
            </a:endParaRPr>
          </a:p>
        </p:txBody>
      </p:sp>
      <p:cxnSp>
        <p:nvCxnSpPr>
          <p:cNvPr id="35" name="Straight Connector 32">
            <a:extLst>
              <a:ext uri="{FF2B5EF4-FFF2-40B4-BE49-F238E27FC236}">
                <a16:creationId xmlns:a16="http://schemas.microsoft.com/office/drawing/2014/main" id="{57E1E5E6-F385-4E9C-B201-BA5BDE5CAD5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D9E5376F-D5DB-4C98-B500-D39646260C2A}"/>
              </a:ext>
            </a:extLst>
          </p:cNvPr>
          <p:cNvSpPr txBox="1"/>
          <p:nvPr/>
        </p:nvSpPr>
        <p:spPr>
          <a:xfrm>
            <a:off x="593610" y="2121763"/>
            <a:ext cx="3822192" cy="3773010"/>
          </a:xfrm>
          <a:prstGeom prst="rect">
            <a:avLst/>
          </a:prstGeom>
        </p:spPr>
        <p:txBody>
          <a:bodyPr vert="horz" lIns="91440" tIns="45720" rIns="91440" bIns="45720" rtlCol="0">
            <a:normAutofit/>
          </a:bodyPr>
          <a:lstStyle/>
          <a:p>
            <a:pPr>
              <a:lnSpc>
                <a:spcPct val="90000"/>
              </a:lnSpc>
              <a:spcAft>
                <a:spcPts val="600"/>
              </a:spcAft>
            </a:pPr>
            <a:endParaRPr lang="en-US" sz="2000" b="1" dirty="0">
              <a:solidFill>
                <a:schemeClr val="bg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endParaRPr>
          </a:p>
          <a:p>
            <a:pPr indent="-228600">
              <a:lnSpc>
                <a:spcPct val="90000"/>
              </a:lnSpc>
              <a:spcAft>
                <a:spcPts val="600"/>
              </a:spcAft>
              <a:buFont typeface="Arial" panose="020B0604020202020204" pitchFamily="34" charset="0"/>
              <a:buChar char="•"/>
            </a:pPr>
            <a:r>
              <a:rPr lang="en-US" sz="2000" b="1" dirty="0">
                <a:solidFill>
                  <a:schemeClr val="bg1"/>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The main factor causing traffic jam was identified as indiscipline by motorists.</a:t>
            </a:r>
          </a:p>
        </p:txBody>
      </p:sp>
      <p:pic>
        <p:nvPicPr>
          <p:cNvPr id="4" name="Picture 3">
            <a:extLst>
              <a:ext uri="{FF2B5EF4-FFF2-40B4-BE49-F238E27FC236}">
                <a16:creationId xmlns:a16="http://schemas.microsoft.com/office/drawing/2014/main" id="{138A067A-2189-43EE-88BD-33CC2F9E3564}"/>
              </a:ext>
            </a:extLst>
          </p:cNvPr>
          <p:cNvPicPr>
            <a:picLocks noChangeAspect="1"/>
          </p:cNvPicPr>
          <p:nvPr/>
        </p:nvPicPr>
        <p:blipFill rotWithShape="1">
          <a:blip r:embed="rId2" cstate="email">
            <a:extLst>
              <a:ext uri="{28A0092B-C50C-407E-A947-70E740481C1C}">
                <a14:useLocalDpi xmlns:a14="http://schemas.microsoft.com/office/drawing/2010/main"/>
              </a:ext>
            </a:extLst>
          </a:blip>
          <a:stretch/>
        </p:blipFill>
        <p:spPr>
          <a:xfrm>
            <a:off x="5110716" y="1322805"/>
            <a:ext cx="6596652" cy="4056940"/>
          </a:xfrm>
          <a:prstGeom prst="rect">
            <a:avLst/>
          </a:prstGeom>
        </p:spPr>
      </p:pic>
      <p:pic>
        <p:nvPicPr>
          <p:cNvPr id="11" name="Lagos-Logo.jpg" descr="A close-up of a birthday cake&#10;&#10;Description automatically generated with low confidence">
            <a:extLst>
              <a:ext uri="{FF2B5EF4-FFF2-40B4-BE49-F238E27FC236}">
                <a16:creationId xmlns:a16="http://schemas.microsoft.com/office/drawing/2014/main" id="{17124F2B-ACF4-4108-87DE-3BA630B1C98F}"/>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5" name="Picture 14">
            <a:extLst>
              <a:ext uri="{FF2B5EF4-FFF2-40B4-BE49-F238E27FC236}">
                <a16:creationId xmlns:a16="http://schemas.microsoft.com/office/drawing/2014/main" id="{33FDFA76-2010-4B4C-82E7-5F1B2578553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5635879A-10AD-4BF9-9C2B-E6708F62257E}"/>
              </a:ext>
            </a:extLst>
          </p:cNvPr>
          <p:cNvSpPr>
            <a:spLocks noGrp="1"/>
          </p:cNvSpPr>
          <p:nvPr>
            <p:ph type="sldNum" sz="quarter" idx="12"/>
          </p:nvPr>
        </p:nvSpPr>
        <p:spPr>
          <a:xfrm>
            <a:off x="9409574" y="6428067"/>
            <a:ext cx="2743200" cy="365125"/>
          </a:xfrm>
        </p:spPr>
        <p:txBody>
          <a:bodyPr/>
          <a:lstStyle/>
          <a:p>
            <a:fld id="{3E39D2B8-936D-4E4C-9009-477421A25F51}" type="slidenum">
              <a:rPr lang="en-US" smtClean="0"/>
              <a:t>21</a:t>
            </a:fld>
            <a:endParaRPr lang="en-US"/>
          </a:p>
        </p:txBody>
      </p:sp>
    </p:spTree>
    <p:extLst>
      <p:ext uri="{BB962C8B-B14F-4D97-AF65-F5344CB8AC3E}">
        <p14:creationId xmlns:p14="http://schemas.microsoft.com/office/powerpoint/2010/main" val="3892259965"/>
      </p:ext>
    </p:extLst>
  </p:cSld>
  <p:clrMapOvr>
    <a:masterClrMapping/>
  </p:clrMapOvr>
  <mc:AlternateContent xmlns:mc="http://schemas.openxmlformats.org/markup-compatibility/2006" xmlns:p14="http://schemas.microsoft.com/office/powerpoint/2010/main">
    <mc:Choice Requires="p14">
      <p:transition spd="slow" p14:dur="2000" advTm="2229"/>
    </mc:Choice>
    <mc:Fallback xmlns="">
      <p:transition spd="slow" advTm="2229"/>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D0EA58-A5EA-4B57-BC8A-F6BE359A05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705" y="1583650"/>
            <a:ext cx="6020295" cy="4672354"/>
          </a:xfrm>
          <a:prstGeom prst="rect">
            <a:avLst/>
          </a:prstGeom>
        </p:spPr>
      </p:pic>
      <p:sp>
        <p:nvSpPr>
          <p:cNvPr id="5" name="TextBox 4">
            <a:extLst>
              <a:ext uri="{FF2B5EF4-FFF2-40B4-BE49-F238E27FC236}">
                <a16:creationId xmlns:a16="http://schemas.microsoft.com/office/drawing/2014/main" id="{61118746-2488-4421-B44B-BF7DFE44034F}"/>
              </a:ext>
            </a:extLst>
          </p:cNvPr>
          <p:cNvSpPr txBox="1"/>
          <p:nvPr/>
        </p:nvSpPr>
        <p:spPr>
          <a:xfrm>
            <a:off x="262892" y="5337534"/>
            <a:ext cx="5903470" cy="584775"/>
          </a:xfrm>
          <a:prstGeom prst="rect">
            <a:avLst/>
          </a:prstGeom>
          <a:noFill/>
        </p:spPr>
        <p:txBody>
          <a:bodyPr wrap="square" rtlCol="0">
            <a:spAutoFit/>
          </a:bodyPr>
          <a:lstStyle/>
          <a:p>
            <a:pPr algn="just"/>
            <a:r>
              <a:rPr lang="en-GB" sz="1600" dirty="0">
                <a:latin typeface="Cambria" panose="02040503050406030204" pitchFamily="18" charset="0"/>
                <a:ea typeface="Cambria" panose="02040503050406030204" pitchFamily="18" charset="0"/>
              </a:rPr>
              <a:t>92% recognised the presence of traffic officials </a:t>
            </a:r>
          </a:p>
          <a:p>
            <a:pPr algn="just"/>
            <a:r>
              <a:rPr lang="en-GB" sz="1600" dirty="0">
                <a:latin typeface="Cambria" panose="02040503050406030204" pitchFamily="18" charset="0"/>
                <a:ea typeface="Cambria" panose="02040503050406030204" pitchFamily="18" charset="0"/>
              </a:rPr>
              <a:t>78% approves traffic is properly managed during peak periods.</a:t>
            </a:r>
            <a:endParaRPr lang="x-none" sz="1600" dirty="0">
              <a:latin typeface="Cambria" panose="02040503050406030204" pitchFamily="18" charset="0"/>
              <a:ea typeface="Cambria" panose="02040503050406030204" pitchFamily="18" charset="0"/>
            </a:endParaRPr>
          </a:p>
        </p:txBody>
      </p:sp>
      <p:grpSp>
        <p:nvGrpSpPr>
          <p:cNvPr id="6" name="Group 5">
            <a:extLst>
              <a:ext uri="{FF2B5EF4-FFF2-40B4-BE49-F238E27FC236}">
                <a16:creationId xmlns:a16="http://schemas.microsoft.com/office/drawing/2014/main" id="{CCEFA86B-A858-44FF-8EA3-425353886862}"/>
              </a:ext>
            </a:extLst>
          </p:cNvPr>
          <p:cNvGrpSpPr/>
          <p:nvPr/>
        </p:nvGrpSpPr>
        <p:grpSpPr>
          <a:xfrm>
            <a:off x="4510934" y="133349"/>
            <a:ext cx="3374537" cy="428425"/>
            <a:chOff x="2604977" y="-130189"/>
            <a:chExt cx="4852423" cy="1209514"/>
          </a:xfrm>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8" name="Rectangle: Rounded Corners 7">
              <a:extLst>
                <a:ext uri="{FF2B5EF4-FFF2-40B4-BE49-F238E27FC236}">
                  <a16:creationId xmlns:a16="http://schemas.microsoft.com/office/drawing/2014/main" id="{408F4219-32D6-4B41-974A-176607DB1E6C}"/>
                </a:ext>
              </a:extLst>
            </p:cNvPr>
            <p:cNvSpPr/>
            <p:nvPr/>
          </p:nvSpPr>
          <p:spPr>
            <a:xfrm>
              <a:off x="2604977" y="0"/>
              <a:ext cx="4852423" cy="1079325"/>
            </a:xfrm>
            <a:prstGeom prst="roundRect">
              <a:avLst/>
            </a:prstGeom>
            <a:solidFill>
              <a:srgbClr val="FFC000"/>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9" name="Rectangle: Rounded Corners 4">
              <a:extLst>
                <a:ext uri="{FF2B5EF4-FFF2-40B4-BE49-F238E27FC236}">
                  <a16:creationId xmlns:a16="http://schemas.microsoft.com/office/drawing/2014/main" id="{33D9A394-4C3E-4A0F-BA6D-D0771DB9161E}"/>
                </a:ext>
              </a:extLst>
            </p:cNvPr>
            <p:cNvSpPr txBox="1"/>
            <p:nvPr/>
          </p:nvSpPr>
          <p:spPr>
            <a:xfrm>
              <a:off x="2657664" y="-130189"/>
              <a:ext cx="4747047" cy="118027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71450" tIns="171450" rIns="171450" bIns="171450" numCol="1" spcCol="1270" anchor="ctr" anchorCtr="0">
              <a:noAutofit/>
            </a:bodyPr>
            <a:lstStyle/>
            <a:p>
              <a:pPr marL="0" lvl="0" indent="0" algn="ctr" defTabSz="2000250" rtl="0">
                <a:lnSpc>
                  <a:spcPct val="90000"/>
                </a:lnSpc>
                <a:spcBef>
                  <a:spcPct val="0"/>
                </a:spcBef>
                <a:spcAft>
                  <a:spcPct val="35000"/>
                </a:spcAft>
                <a:buNone/>
              </a:pPr>
              <a:r>
                <a:rPr lang="en-US" sz="24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Objective 2</a:t>
              </a:r>
            </a:p>
          </p:txBody>
        </p:sp>
      </p:grpSp>
      <p:pic>
        <p:nvPicPr>
          <p:cNvPr id="10" name="Picture 9">
            <a:extLst>
              <a:ext uri="{FF2B5EF4-FFF2-40B4-BE49-F238E27FC236}">
                <a16:creationId xmlns:a16="http://schemas.microsoft.com/office/drawing/2014/main" id="{54E0DD40-B5C5-4639-B1AF-C6CFB654A6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5061" y="1578790"/>
            <a:ext cx="5903471" cy="5121256"/>
          </a:xfrm>
          <a:prstGeom prst="rect">
            <a:avLst/>
          </a:prstGeom>
        </p:spPr>
      </p:pic>
      <p:sp>
        <p:nvSpPr>
          <p:cNvPr id="11" name="TextBox 10">
            <a:extLst>
              <a:ext uri="{FF2B5EF4-FFF2-40B4-BE49-F238E27FC236}">
                <a16:creationId xmlns:a16="http://schemas.microsoft.com/office/drawing/2014/main" id="{905EDD48-7914-4F8F-B54F-E903C0B47465}"/>
              </a:ext>
            </a:extLst>
          </p:cNvPr>
          <p:cNvSpPr txBox="1"/>
          <p:nvPr/>
        </p:nvSpPr>
        <p:spPr>
          <a:xfrm>
            <a:off x="6353549" y="5337534"/>
            <a:ext cx="5684269" cy="830997"/>
          </a:xfrm>
          <a:prstGeom prst="rect">
            <a:avLst/>
          </a:prstGeom>
          <a:noFill/>
        </p:spPr>
        <p:txBody>
          <a:bodyPr wrap="square" rtlCol="0">
            <a:spAutoFit/>
          </a:bodyPr>
          <a:lstStyle/>
          <a:p>
            <a:pPr algn="just"/>
            <a:r>
              <a:rPr lang="en-GB" sz="1600" dirty="0">
                <a:latin typeface="Cambria" panose="02040503050406030204" pitchFamily="18" charset="0"/>
                <a:ea typeface="Cambria" panose="02040503050406030204" pitchFamily="18" charset="0"/>
              </a:rPr>
              <a:t>97% agreed that the bridge has positive impact on traffic management. </a:t>
            </a:r>
          </a:p>
          <a:p>
            <a:pPr algn="just"/>
            <a:r>
              <a:rPr lang="en-GB" sz="1600" dirty="0">
                <a:latin typeface="Cambria" panose="02040503050406030204" pitchFamily="18" charset="0"/>
                <a:ea typeface="Cambria" panose="02040503050406030204" pitchFamily="18" charset="0"/>
              </a:rPr>
              <a:t>98% established that the bridge has eased movement.</a:t>
            </a:r>
            <a:endParaRPr lang="x-none" sz="1600" dirty="0">
              <a:latin typeface="Cambria" panose="02040503050406030204" pitchFamily="18" charset="0"/>
              <a:ea typeface="Cambria" panose="02040503050406030204" pitchFamily="18" charset="0"/>
            </a:endParaRPr>
          </a:p>
        </p:txBody>
      </p:sp>
      <p:sp>
        <p:nvSpPr>
          <p:cNvPr id="12" name="TextBox 11">
            <a:extLst>
              <a:ext uri="{FF2B5EF4-FFF2-40B4-BE49-F238E27FC236}">
                <a16:creationId xmlns:a16="http://schemas.microsoft.com/office/drawing/2014/main" id="{9570A188-BA2E-457F-A2A0-3CB87D5E0E7B}"/>
              </a:ext>
            </a:extLst>
          </p:cNvPr>
          <p:cNvSpPr txBox="1"/>
          <p:nvPr/>
        </p:nvSpPr>
        <p:spPr>
          <a:xfrm>
            <a:off x="761998" y="800655"/>
            <a:ext cx="10906125" cy="369332"/>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examine the traffic management structure available along Agege corridor and other Intersections.</a:t>
            </a:r>
            <a:endParaRPr lang="en-US" sz="1800" dirty="0">
              <a:latin typeface="Cambria" panose="02040503050406030204" pitchFamily="18" charset="0"/>
              <a:ea typeface="Cambria" panose="02040503050406030204" pitchFamily="18" charset="0"/>
            </a:endParaRPr>
          </a:p>
        </p:txBody>
      </p:sp>
      <p:cxnSp>
        <p:nvCxnSpPr>
          <p:cNvPr id="14" name="Straight Connector 13">
            <a:extLst>
              <a:ext uri="{FF2B5EF4-FFF2-40B4-BE49-F238E27FC236}">
                <a16:creationId xmlns:a16="http://schemas.microsoft.com/office/drawing/2014/main" id="{4D15C1FA-6C5D-4F9A-8ABF-79E333E18C8E}"/>
              </a:ext>
            </a:extLst>
          </p:cNvPr>
          <p:cNvCxnSpPr/>
          <p:nvPr/>
        </p:nvCxnSpPr>
        <p:spPr>
          <a:xfrm>
            <a:off x="6215061" y="1263341"/>
            <a:ext cx="0" cy="5467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Lagos-Logo.jpg">
            <a:extLst>
              <a:ext uri="{FF2B5EF4-FFF2-40B4-BE49-F238E27FC236}">
                <a16:creationId xmlns:a16="http://schemas.microsoft.com/office/drawing/2014/main" id="{7061F0DE-8D41-4F21-A27A-8938404DDAE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6" name="Picture 15">
            <a:extLst>
              <a:ext uri="{FF2B5EF4-FFF2-40B4-BE49-F238E27FC236}">
                <a16:creationId xmlns:a16="http://schemas.microsoft.com/office/drawing/2014/main" id="{F13F2040-7E71-4305-8505-02FFE221AB7D}"/>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A9B8F326-7256-4FE1-89C5-C07C1278FCE9}"/>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22</a:t>
            </a:fld>
            <a:endParaRPr lang="en-US" dirty="0"/>
          </a:p>
        </p:txBody>
      </p:sp>
    </p:spTree>
    <p:extLst>
      <p:ext uri="{BB962C8B-B14F-4D97-AF65-F5344CB8AC3E}">
        <p14:creationId xmlns:p14="http://schemas.microsoft.com/office/powerpoint/2010/main" val="2592375247"/>
      </p:ext>
    </p:extLst>
  </p:cSld>
  <p:clrMapOvr>
    <a:masterClrMapping/>
  </p:clrMapOvr>
  <mc:AlternateContent xmlns:mc="http://schemas.openxmlformats.org/markup-compatibility/2006" xmlns:p14="http://schemas.microsoft.com/office/powerpoint/2010/main">
    <mc:Choice Requires="p14">
      <p:transition spd="slow" p14:dur="2000" advTm="39441"/>
    </mc:Choice>
    <mc:Fallback xmlns="">
      <p:transition spd="slow" advTm="39441"/>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CEB41C5C-0F34-4DDA-9D7C-5E717F35F6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a:extLst>
              <a:ext uri="{FF2B5EF4-FFF2-40B4-BE49-F238E27FC236}">
                <a16:creationId xmlns:a16="http://schemas.microsoft.com/office/drawing/2014/main" id="{57E1E5E6-F385-4E9C-B201-BA5BDE5CAD5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CB935D2B-B937-43FC-91C9-9D80A457B631}"/>
              </a:ext>
            </a:extLst>
          </p:cNvPr>
          <p:cNvSpPr txBox="1"/>
          <p:nvPr/>
        </p:nvSpPr>
        <p:spPr>
          <a:xfrm>
            <a:off x="593610" y="2121763"/>
            <a:ext cx="3822192" cy="377301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dirty="0">
                <a:solidFill>
                  <a:schemeClr val="bg1"/>
                </a:solidFill>
                <a:effectLst>
                  <a:outerShdw blurRad="38100" dist="38100" dir="2700000" algn="tl">
                    <a:srgbClr val="000000">
                      <a:alpha val="43137"/>
                    </a:srgbClr>
                  </a:outerShdw>
                </a:effectLst>
              </a:rPr>
              <a:t>80</a:t>
            </a:r>
            <a:r>
              <a:rPr kumimoji="0" lang="en-US" sz="2000" b="1" i="0" u="none" strike="noStrike" cap="none" spc="0" normalizeH="0" baseline="0" noProof="0" dirty="0">
                <a:ln>
                  <a:noFill/>
                </a:ln>
                <a:solidFill>
                  <a:schemeClr val="bg1"/>
                </a:solidFill>
                <a:effectLst>
                  <a:outerShdw blurRad="38100" dist="38100" dir="2700000" algn="tl">
                    <a:srgbClr val="000000">
                      <a:alpha val="43137"/>
                    </a:srgbClr>
                  </a:outerShdw>
                </a:effectLst>
                <a:uLnTx/>
                <a:uFillTx/>
              </a:rPr>
              <a:t>% of the commuters notified that the traffic management structure </a:t>
            </a:r>
            <a:r>
              <a:rPr lang="en-US" sz="2000" b="1" dirty="0">
                <a:solidFill>
                  <a:schemeClr val="bg1"/>
                </a:solidFill>
                <a:effectLst>
                  <a:outerShdw blurRad="38100" dist="38100" dir="2700000" algn="tl">
                    <a:srgbClr val="000000">
                      <a:alpha val="43137"/>
                    </a:srgbClr>
                  </a:outerShdw>
                </a:effectLst>
              </a:rPr>
              <a:t>was</a:t>
            </a:r>
            <a:r>
              <a:rPr kumimoji="0" lang="en-US" sz="2000" b="1" i="0" u="none" strike="noStrike" cap="none" spc="0" normalizeH="0" baseline="0" noProof="0" dirty="0">
                <a:ln>
                  <a:noFill/>
                </a:ln>
                <a:solidFill>
                  <a:schemeClr val="bg1"/>
                </a:solidFill>
                <a:effectLst>
                  <a:outerShdw blurRad="38100" dist="38100" dir="2700000" algn="tl">
                    <a:srgbClr val="000000">
                      <a:alpha val="43137"/>
                    </a:srgbClr>
                  </a:outerShdw>
                </a:effectLst>
                <a:uLnTx/>
                <a:uFillTx/>
              </a:rPr>
              <a:t> adequate and has helped improve smooth movement and running</a:t>
            </a:r>
            <a:r>
              <a:rPr lang="en-US" sz="2000" b="1" dirty="0">
                <a:solidFill>
                  <a:schemeClr val="bg1"/>
                </a:solidFill>
                <a:effectLst>
                  <a:outerShdw blurRad="38100" dist="38100" dir="2700000" algn="tl">
                    <a:srgbClr val="000000">
                      <a:alpha val="43137"/>
                    </a:srgbClr>
                  </a:outerShdw>
                </a:effectLst>
              </a:rPr>
              <a:t> of business in the axis.</a:t>
            </a:r>
          </a:p>
        </p:txBody>
      </p:sp>
      <p:pic>
        <p:nvPicPr>
          <p:cNvPr id="4" name="Picture 3">
            <a:extLst>
              <a:ext uri="{FF2B5EF4-FFF2-40B4-BE49-F238E27FC236}">
                <a16:creationId xmlns:a16="http://schemas.microsoft.com/office/drawing/2014/main" id="{C07C58F3-26F0-45B6-97EC-846E89D67A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10716" y="1539026"/>
            <a:ext cx="6596652" cy="4634148"/>
          </a:xfrm>
          <a:prstGeom prst="rect">
            <a:avLst/>
          </a:prstGeom>
        </p:spPr>
      </p:pic>
      <p:pic>
        <p:nvPicPr>
          <p:cNvPr id="13" name="Lagos-Logo.jpg">
            <a:extLst>
              <a:ext uri="{FF2B5EF4-FFF2-40B4-BE49-F238E27FC236}">
                <a16:creationId xmlns:a16="http://schemas.microsoft.com/office/drawing/2014/main" id="{DE82CE88-7393-40C5-AD4F-BE8D00A66D48}"/>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5" name="Picture 14">
            <a:extLst>
              <a:ext uri="{FF2B5EF4-FFF2-40B4-BE49-F238E27FC236}">
                <a16:creationId xmlns:a16="http://schemas.microsoft.com/office/drawing/2014/main" id="{164F24B3-FE15-4A96-93FC-110385BFA82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9" name="TextBox 18">
            <a:extLst>
              <a:ext uri="{FF2B5EF4-FFF2-40B4-BE49-F238E27FC236}">
                <a16:creationId xmlns:a16="http://schemas.microsoft.com/office/drawing/2014/main" id="{32555D84-7771-441D-8C42-9ED67095D6AF}"/>
              </a:ext>
            </a:extLst>
          </p:cNvPr>
          <p:cNvSpPr txBox="1"/>
          <p:nvPr/>
        </p:nvSpPr>
        <p:spPr>
          <a:xfrm>
            <a:off x="5511547" y="664567"/>
            <a:ext cx="6195821" cy="646331"/>
          </a:xfrm>
          <a:prstGeom prst="rect">
            <a:avLst/>
          </a:prstGeom>
          <a:noFill/>
        </p:spPr>
        <p:txBody>
          <a:bodyPr wrap="square">
            <a:spAutoFit/>
          </a:bodyPr>
          <a:lstStyle/>
          <a:p>
            <a:r>
              <a:rPr lang="en-US" sz="1800" b="1" dirty="0">
                <a:latin typeface="Cambria" panose="02040503050406030204" pitchFamily="18" charset="0"/>
                <a:ea typeface="Cambria" panose="02040503050406030204" pitchFamily="18" charset="0"/>
              </a:rPr>
              <a:t>To examine the traffic management structure available</a:t>
            </a:r>
          </a:p>
          <a:p>
            <a:r>
              <a:rPr lang="en-US" sz="1800" b="1" dirty="0">
                <a:latin typeface="Cambria" panose="02040503050406030204" pitchFamily="18" charset="0"/>
                <a:ea typeface="Cambria" panose="02040503050406030204" pitchFamily="18" charset="0"/>
              </a:rPr>
              <a:t> along Agege corridor and other Intersections.</a:t>
            </a:r>
            <a:endParaRPr lang="en-US" sz="1800" dirty="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6B9D7C1F-11BA-457E-9160-73CD089DAA71}"/>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23</a:t>
            </a:fld>
            <a:endParaRPr lang="en-US" dirty="0"/>
          </a:p>
        </p:txBody>
      </p:sp>
    </p:spTree>
    <p:extLst>
      <p:ext uri="{BB962C8B-B14F-4D97-AF65-F5344CB8AC3E}">
        <p14:creationId xmlns:p14="http://schemas.microsoft.com/office/powerpoint/2010/main" val="1054655455"/>
      </p:ext>
    </p:extLst>
  </p:cSld>
  <p:clrMapOvr>
    <a:masterClrMapping/>
  </p:clrMapOvr>
  <mc:AlternateContent xmlns:mc="http://schemas.openxmlformats.org/markup-compatibility/2006" xmlns:p14="http://schemas.microsoft.com/office/powerpoint/2010/main">
    <mc:Choice Requires="p14">
      <p:transition spd="slow" p14:dur="2000" advTm="7196"/>
    </mc:Choice>
    <mc:Fallback xmlns="">
      <p:transition spd="slow" advTm="7196"/>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27DA99-B3CD-425E-A15D-A6F8DE538E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49" y="1464339"/>
            <a:ext cx="6172202" cy="3802986"/>
          </a:xfrm>
          <a:prstGeom prst="rect">
            <a:avLst/>
          </a:prstGeom>
        </p:spPr>
      </p:pic>
      <p:sp>
        <p:nvSpPr>
          <p:cNvPr id="5" name="TextBox 4">
            <a:extLst>
              <a:ext uri="{FF2B5EF4-FFF2-40B4-BE49-F238E27FC236}">
                <a16:creationId xmlns:a16="http://schemas.microsoft.com/office/drawing/2014/main" id="{0957EC75-4E32-45C5-9ED5-37120462550C}"/>
              </a:ext>
            </a:extLst>
          </p:cNvPr>
          <p:cNvSpPr txBox="1"/>
          <p:nvPr/>
        </p:nvSpPr>
        <p:spPr>
          <a:xfrm>
            <a:off x="280989" y="5424902"/>
            <a:ext cx="5610224" cy="830997"/>
          </a:xfrm>
          <a:prstGeom prst="rect">
            <a:avLst/>
          </a:prstGeom>
          <a:noFill/>
        </p:spPr>
        <p:txBody>
          <a:bodyPr wrap="square" rtlCol="0">
            <a:spAutoFit/>
          </a:bodyPr>
          <a:lstStyle/>
          <a:p>
            <a:r>
              <a:rPr lang="en-US" sz="1600" dirty="0">
                <a:solidFill>
                  <a:prstClr val="black"/>
                </a:solidFill>
                <a:latin typeface="Cambria" panose="02040503050406030204" pitchFamily="18" charset="0"/>
                <a:ea typeface="Cambria" panose="02040503050406030204" pitchFamily="18" charset="0"/>
              </a:rPr>
              <a:t>79.5% says road furniture are effective.</a:t>
            </a:r>
          </a:p>
          <a:p>
            <a:r>
              <a:rPr lang="en-US" sz="1600" dirty="0">
                <a:solidFill>
                  <a:prstClr val="black"/>
                </a:solidFill>
                <a:latin typeface="Cambria" panose="02040503050406030204" pitchFamily="18" charset="0"/>
                <a:ea typeface="Cambria" panose="02040503050406030204" pitchFamily="18" charset="0"/>
              </a:rPr>
              <a:t>T</a:t>
            </a:r>
            <a:r>
              <a:rPr kumimoji="0" lang="en-US" sz="160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rPr>
              <a:t>he road furniture installed around the axis are sufficient in guiding motorists along the corridor.</a:t>
            </a:r>
            <a:endParaRPr lang="x-none" sz="1600" dirty="0">
              <a:latin typeface="Cambria" panose="02040503050406030204" pitchFamily="18" charset="0"/>
              <a:ea typeface="Cambria" panose="02040503050406030204" pitchFamily="18" charset="0"/>
            </a:endParaRPr>
          </a:p>
        </p:txBody>
      </p:sp>
      <p:grpSp>
        <p:nvGrpSpPr>
          <p:cNvPr id="6" name="Group 5">
            <a:extLst>
              <a:ext uri="{FF2B5EF4-FFF2-40B4-BE49-F238E27FC236}">
                <a16:creationId xmlns:a16="http://schemas.microsoft.com/office/drawing/2014/main" id="{C3DD786A-E831-4A66-A269-7E4100C4FF22}"/>
              </a:ext>
            </a:extLst>
          </p:cNvPr>
          <p:cNvGrpSpPr/>
          <p:nvPr/>
        </p:nvGrpSpPr>
        <p:grpSpPr>
          <a:xfrm>
            <a:off x="4067324" y="301328"/>
            <a:ext cx="4209756" cy="455715"/>
            <a:chOff x="2259967" y="6280"/>
            <a:chExt cx="4209756" cy="455715"/>
          </a:xfrm>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8" name="Rectangle: Rounded Corners 7">
              <a:extLst>
                <a:ext uri="{FF2B5EF4-FFF2-40B4-BE49-F238E27FC236}">
                  <a16:creationId xmlns:a16="http://schemas.microsoft.com/office/drawing/2014/main" id="{BE25D906-919D-40F8-A4B7-CCDEE35F797E}"/>
                </a:ext>
              </a:extLst>
            </p:cNvPr>
            <p:cNvSpPr/>
            <p:nvPr/>
          </p:nvSpPr>
          <p:spPr>
            <a:xfrm>
              <a:off x="2259967" y="6280"/>
              <a:ext cx="4209756" cy="455715"/>
            </a:xfrm>
            <a:prstGeom prst="roundRect">
              <a:avLst/>
            </a:prstGeom>
            <a:solidFill>
              <a:srgbClr val="FFC000"/>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9" name="Rectangle: Rounded Corners 4">
              <a:extLst>
                <a:ext uri="{FF2B5EF4-FFF2-40B4-BE49-F238E27FC236}">
                  <a16:creationId xmlns:a16="http://schemas.microsoft.com/office/drawing/2014/main" id="{5E8FB18A-F0DD-4674-9F1F-95603FDFA5C2}"/>
                </a:ext>
              </a:extLst>
            </p:cNvPr>
            <p:cNvSpPr txBox="1"/>
            <p:nvPr/>
          </p:nvSpPr>
          <p:spPr>
            <a:xfrm>
              <a:off x="2282213" y="28526"/>
              <a:ext cx="4165264" cy="41122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24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Objective 3</a:t>
              </a:r>
            </a:p>
          </p:txBody>
        </p:sp>
      </p:grpSp>
      <p:sp>
        <p:nvSpPr>
          <p:cNvPr id="10" name="TextBox 9">
            <a:extLst>
              <a:ext uri="{FF2B5EF4-FFF2-40B4-BE49-F238E27FC236}">
                <a16:creationId xmlns:a16="http://schemas.microsoft.com/office/drawing/2014/main" id="{099249FA-DBFC-47E2-B38B-DD9345445D5F}"/>
              </a:ext>
            </a:extLst>
          </p:cNvPr>
          <p:cNvSpPr txBox="1"/>
          <p:nvPr/>
        </p:nvSpPr>
        <p:spPr>
          <a:xfrm>
            <a:off x="762000" y="992690"/>
            <a:ext cx="10668000" cy="369332"/>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Examine the effectiveness of the road furniture in place to ensure safety of lives and property.</a:t>
            </a:r>
            <a:endParaRPr lang="en-US" sz="3200" dirty="0">
              <a:latin typeface="Cambria" panose="02040503050406030204" pitchFamily="18" charset="0"/>
              <a:ea typeface="Cambria" panose="02040503050406030204" pitchFamily="18" charset="0"/>
            </a:endParaRPr>
          </a:p>
        </p:txBody>
      </p:sp>
      <p:pic>
        <p:nvPicPr>
          <p:cNvPr id="11" name="Picture 10">
            <a:extLst>
              <a:ext uri="{FF2B5EF4-FFF2-40B4-BE49-F238E27FC236}">
                <a16:creationId xmlns:a16="http://schemas.microsoft.com/office/drawing/2014/main" id="{8DD337BB-74EE-4924-8AD9-B60E3A4E17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7927" y="1720024"/>
            <a:ext cx="5834012" cy="3376873"/>
          </a:xfrm>
          <a:prstGeom prst="rect">
            <a:avLst/>
          </a:prstGeom>
        </p:spPr>
      </p:pic>
      <p:cxnSp>
        <p:nvCxnSpPr>
          <p:cNvPr id="14" name="Straight Connector 13">
            <a:extLst>
              <a:ext uri="{FF2B5EF4-FFF2-40B4-BE49-F238E27FC236}">
                <a16:creationId xmlns:a16="http://schemas.microsoft.com/office/drawing/2014/main" id="{8F988748-B79A-4182-B8B2-A0E5C6EEBB7B}"/>
              </a:ext>
            </a:extLst>
          </p:cNvPr>
          <p:cNvCxnSpPr>
            <a:cxnSpLocks/>
          </p:cNvCxnSpPr>
          <p:nvPr/>
        </p:nvCxnSpPr>
        <p:spPr>
          <a:xfrm>
            <a:off x="6172202" y="1720024"/>
            <a:ext cx="6294" cy="486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B5A346E-73C2-480F-9958-3ECF54B5471C}"/>
              </a:ext>
            </a:extLst>
          </p:cNvPr>
          <p:cNvSpPr txBox="1"/>
          <p:nvPr/>
        </p:nvSpPr>
        <p:spPr>
          <a:xfrm>
            <a:off x="6360293" y="5424902"/>
            <a:ext cx="5610224" cy="584775"/>
          </a:xfrm>
          <a:prstGeom prst="rect">
            <a:avLst/>
          </a:prstGeom>
          <a:noFill/>
        </p:spPr>
        <p:txBody>
          <a:bodyPr wrap="square" rtlCol="0">
            <a:spAutoFit/>
          </a:bodyPr>
          <a:lstStyle/>
          <a:p>
            <a:r>
              <a:rPr lang="en-US" sz="1600" dirty="0">
                <a:solidFill>
                  <a:prstClr val="black"/>
                </a:solidFill>
                <a:latin typeface="Cambria" panose="02040503050406030204" pitchFamily="18" charset="0"/>
                <a:ea typeface="Cambria" panose="02040503050406030204" pitchFamily="18" charset="0"/>
              </a:rPr>
              <a:t>The traffic lights and the streetlights installed are 96% and 83% functional.</a:t>
            </a:r>
            <a:endParaRPr lang="x-none" sz="1600" dirty="0">
              <a:latin typeface="Cambria" panose="02040503050406030204" pitchFamily="18" charset="0"/>
              <a:ea typeface="Cambria" panose="02040503050406030204" pitchFamily="18" charset="0"/>
            </a:endParaRPr>
          </a:p>
        </p:txBody>
      </p:sp>
      <p:pic>
        <p:nvPicPr>
          <p:cNvPr id="13" name="Lagos-Logo.jpg">
            <a:extLst>
              <a:ext uri="{FF2B5EF4-FFF2-40B4-BE49-F238E27FC236}">
                <a16:creationId xmlns:a16="http://schemas.microsoft.com/office/drawing/2014/main" id="{AEC4F23E-8906-4B54-90CE-B2A19686485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7" name="Picture 16">
            <a:extLst>
              <a:ext uri="{FF2B5EF4-FFF2-40B4-BE49-F238E27FC236}">
                <a16:creationId xmlns:a16="http://schemas.microsoft.com/office/drawing/2014/main" id="{BB2C35DF-16B1-4874-BB8A-881DCB0F83F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961AA3E6-C65B-47BD-9FC4-8ECD5D3C50C6}"/>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24</a:t>
            </a:fld>
            <a:endParaRPr lang="en-US" dirty="0"/>
          </a:p>
        </p:txBody>
      </p:sp>
    </p:spTree>
    <p:extLst>
      <p:ext uri="{BB962C8B-B14F-4D97-AF65-F5344CB8AC3E}">
        <p14:creationId xmlns:p14="http://schemas.microsoft.com/office/powerpoint/2010/main" val="2963886428"/>
      </p:ext>
    </p:extLst>
  </p:cSld>
  <p:clrMapOvr>
    <a:masterClrMapping/>
  </p:clrMapOvr>
  <mc:AlternateContent xmlns:mc="http://schemas.openxmlformats.org/markup-compatibility/2006" xmlns:p14="http://schemas.microsoft.com/office/powerpoint/2010/main">
    <mc:Choice Requires="p14">
      <p:transition spd="slow" p14:dur="2000" advTm="7128"/>
    </mc:Choice>
    <mc:Fallback xmlns="">
      <p:transition spd="slow" advTm="7128"/>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643EA8-D011-4E95-B578-FD990D9269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043500"/>
            <a:ext cx="6102558" cy="3881247"/>
          </a:xfrm>
          <a:prstGeom prst="rect">
            <a:avLst/>
          </a:prstGeom>
        </p:spPr>
      </p:pic>
      <p:sp>
        <p:nvSpPr>
          <p:cNvPr id="5" name="TextBox 4">
            <a:extLst>
              <a:ext uri="{FF2B5EF4-FFF2-40B4-BE49-F238E27FC236}">
                <a16:creationId xmlns:a16="http://schemas.microsoft.com/office/drawing/2014/main" id="{59A85B76-4B68-4877-86C7-19EA9B7A9F9D}"/>
              </a:ext>
            </a:extLst>
          </p:cNvPr>
          <p:cNvSpPr txBox="1"/>
          <p:nvPr/>
        </p:nvSpPr>
        <p:spPr>
          <a:xfrm>
            <a:off x="361950" y="5509249"/>
            <a:ext cx="5252459" cy="584775"/>
          </a:xfrm>
          <a:prstGeom prst="rect">
            <a:avLst/>
          </a:prstGeom>
          <a:noFill/>
        </p:spPr>
        <p:txBody>
          <a:bodyPr wrap="square" rtlCol="0">
            <a:spAutoFit/>
          </a:bodyPr>
          <a:lstStyle/>
          <a:p>
            <a:pPr algn="ctr"/>
            <a:r>
              <a:rPr lang="en-US" sz="1600" dirty="0">
                <a:solidFill>
                  <a:prstClr val="black"/>
                </a:solidFill>
                <a:latin typeface="Cambria" panose="02040503050406030204" pitchFamily="18" charset="0"/>
                <a:ea typeface="Cambria" panose="02040503050406030204" pitchFamily="18" charset="0"/>
              </a:rPr>
              <a:t>87.3% confirmed signs has helped in reduction of accident rate.</a:t>
            </a:r>
            <a:endParaRPr lang="x-none" sz="1600" dirty="0">
              <a:latin typeface="Cambria" panose="02040503050406030204" pitchFamily="18" charset="0"/>
              <a:ea typeface="Cambria" panose="02040503050406030204" pitchFamily="18" charset="0"/>
            </a:endParaRPr>
          </a:p>
        </p:txBody>
      </p:sp>
      <p:grpSp>
        <p:nvGrpSpPr>
          <p:cNvPr id="6" name="Group 5">
            <a:extLst>
              <a:ext uri="{FF2B5EF4-FFF2-40B4-BE49-F238E27FC236}">
                <a16:creationId xmlns:a16="http://schemas.microsoft.com/office/drawing/2014/main" id="{8E851BEF-2B86-40CB-89A3-5973A4DD9AA7}"/>
              </a:ext>
            </a:extLst>
          </p:cNvPr>
          <p:cNvGrpSpPr/>
          <p:nvPr/>
        </p:nvGrpSpPr>
        <p:grpSpPr>
          <a:xfrm>
            <a:off x="3906382" y="322044"/>
            <a:ext cx="4379236" cy="402492"/>
            <a:chOff x="2391460" y="2435"/>
            <a:chExt cx="4454695" cy="575639"/>
          </a:xfrm>
          <a:effectLst>
            <a:glow rad="63500">
              <a:schemeClr val="accent1">
                <a:satMod val="175000"/>
                <a:alpha val="40000"/>
              </a:schemeClr>
            </a:glow>
          </a:effectLst>
          <a:scene3d>
            <a:camera prst="orthographicFront">
              <a:rot lat="0" lon="0" rev="0"/>
            </a:camera>
            <a:lightRig rig="balanced" dir="t">
              <a:rot lat="0" lon="0" rev="8700000"/>
            </a:lightRig>
          </a:scene3d>
        </p:grpSpPr>
        <p:sp>
          <p:nvSpPr>
            <p:cNvPr id="8" name="Rectangle: Rounded Corners 7">
              <a:extLst>
                <a:ext uri="{FF2B5EF4-FFF2-40B4-BE49-F238E27FC236}">
                  <a16:creationId xmlns:a16="http://schemas.microsoft.com/office/drawing/2014/main" id="{42CF25D0-2E93-4CC8-824B-94AC61B01BBD}"/>
                </a:ext>
              </a:extLst>
            </p:cNvPr>
            <p:cNvSpPr/>
            <p:nvPr/>
          </p:nvSpPr>
          <p:spPr>
            <a:xfrm>
              <a:off x="2391460" y="2435"/>
              <a:ext cx="4454695" cy="575639"/>
            </a:xfrm>
            <a:prstGeom prst="roundRect">
              <a:avLst/>
            </a:prstGeom>
            <a:solidFill>
              <a:srgbClr val="FFC000"/>
            </a:solidFill>
            <a:ln>
              <a:noFill/>
            </a:ln>
            <a:effectLst>
              <a:outerShdw blurRad="44450" dist="27940" dir="5400000" algn="ctr">
                <a:srgbClr val="000000">
                  <a:alpha val="32000"/>
                </a:srgbClr>
              </a:outerShdw>
            </a:effectLst>
            <a:sp3d>
              <a:bevelT w="190500" h="38100"/>
            </a:sp3d>
          </p:spPr>
          <p:style>
            <a:lnRef idx="2">
              <a:scrgbClr r="0" g="0" b="0"/>
            </a:lnRef>
            <a:fillRef idx="1">
              <a:scrgbClr r="0" g="0" b="0"/>
            </a:fillRef>
            <a:effectRef idx="0">
              <a:scrgbClr r="0" g="0" b="0"/>
            </a:effectRef>
            <a:fontRef idx="minor">
              <a:schemeClr val="lt1"/>
            </a:fontRef>
          </p:style>
        </p:sp>
        <p:sp>
          <p:nvSpPr>
            <p:cNvPr id="9" name="Rectangle: Rounded Corners 4">
              <a:extLst>
                <a:ext uri="{FF2B5EF4-FFF2-40B4-BE49-F238E27FC236}">
                  <a16:creationId xmlns:a16="http://schemas.microsoft.com/office/drawing/2014/main" id="{DDA1232C-DA4A-4B00-A85F-9F3ED3969D47}"/>
                </a:ext>
              </a:extLst>
            </p:cNvPr>
            <p:cNvSpPr txBox="1"/>
            <p:nvPr/>
          </p:nvSpPr>
          <p:spPr>
            <a:xfrm>
              <a:off x="2419560" y="30535"/>
              <a:ext cx="4398495" cy="51943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800" b="0" kern="1200" cap="none" spc="0"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Objective 4</a:t>
              </a:r>
            </a:p>
          </p:txBody>
        </p:sp>
      </p:grpSp>
      <p:sp>
        <p:nvSpPr>
          <p:cNvPr id="10" name="TextBox 9">
            <a:extLst>
              <a:ext uri="{FF2B5EF4-FFF2-40B4-BE49-F238E27FC236}">
                <a16:creationId xmlns:a16="http://schemas.microsoft.com/office/drawing/2014/main" id="{927CD7A1-5419-4ACA-A08F-9D145B6BAF4A}"/>
              </a:ext>
            </a:extLst>
          </p:cNvPr>
          <p:cNvSpPr txBox="1"/>
          <p:nvPr/>
        </p:nvSpPr>
        <p:spPr>
          <a:xfrm>
            <a:off x="347663" y="961752"/>
            <a:ext cx="11496674" cy="646331"/>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Examine the socio-economic and physical development brought about by the completion of the flyover bridge to the people living in the area.</a:t>
            </a:r>
            <a:endParaRPr lang="en-US" sz="3200" dirty="0">
              <a:latin typeface="Cambria" panose="02040503050406030204" pitchFamily="18" charset="0"/>
              <a:ea typeface="Cambria" panose="02040503050406030204" pitchFamily="18" charset="0"/>
            </a:endParaRPr>
          </a:p>
        </p:txBody>
      </p:sp>
      <p:pic>
        <p:nvPicPr>
          <p:cNvPr id="11" name="Picture 10">
            <a:extLst>
              <a:ext uri="{FF2B5EF4-FFF2-40B4-BE49-F238E27FC236}">
                <a16:creationId xmlns:a16="http://schemas.microsoft.com/office/drawing/2014/main" id="{D849D45D-7243-4A2D-906E-BB3198C5C4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76359" y="2008061"/>
            <a:ext cx="6102559" cy="3888187"/>
          </a:xfrm>
          <a:prstGeom prst="rect">
            <a:avLst/>
          </a:prstGeom>
        </p:spPr>
      </p:pic>
      <p:cxnSp>
        <p:nvCxnSpPr>
          <p:cNvPr id="13" name="Straight Connector 12">
            <a:extLst>
              <a:ext uri="{FF2B5EF4-FFF2-40B4-BE49-F238E27FC236}">
                <a16:creationId xmlns:a16="http://schemas.microsoft.com/office/drawing/2014/main" id="{E48BD80C-87AD-4273-B0E3-F343A616BFB3}"/>
              </a:ext>
            </a:extLst>
          </p:cNvPr>
          <p:cNvCxnSpPr>
            <a:cxnSpLocks/>
          </p:cNvCxnSpPr>
          <p:nvPr/>
        </p:nvCxnSpPr>
        <p:spPr>
          <a:xfrm>
            <a:off x="6048375" y="2076450"/>
            <a:ext cx="0" cy="4462462"/>
          </a:xfrm>
          <a:prstGeom prst="line">
            <a:avLst/>
          </a:prstGeom>
        </p:spPr>
        <p:style>
          <a:lnRef idx="1">
            <a:schemeClr val="dk1"/>
          </a:lnRef>
          <a:fillRef idx="0">
            <a:schemeClr val="dk1"/>
          </a:fillRef>
          <a:effectRef idx="0">
            <a:schemeClr val="dk1"/>
          </a:effectRef>
          <a:fontRef idx="minor">
            <a:schemeClr val="tx1"/>
          </a:fontRef>
        </p:style>
      </p:cxnSp>
      <p:pic>
        <p:nvPicPr>
          <p:cNvPr id="12" name="Lagos-Logo.jpg">
            <a:extLst>
              <a:ext uri="{FF2B5EF4-FFF2-40B4-BE49-F238E27FC236}">
                <a16:creationId xmlns:a16="http://schemas.microsoft.com/office/drawing/2014/main" id="{9268471D-E896-4278-808D-D090AAF36D6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5" name="Picture 14">
            <a:extLst>
              <a:ext uri="{FF2B5EF4-FFF2-40B4-BE49-F238E27FC236}">
                <a16:creationId xmlns:a16="http://schemas.microsoft.com/office/drawing/2014/main" id="{5B82E41C-7093-46F7-A21A-2999B42B4442}"/>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31A6BE11-644E-4811-83B3-FB932E47EA33}"/>
              </a:ext>
            </a:extLst>
          </p:cNvPr>
          <p:cNvSpPr>
            <a:spLocks noGrp="1"/>
          </p:cNvSpPr>
          <p:nvPr>
            <p:ph type="sldNum" sz="quarter" idx="12"/>
          </p:nvPr>
        </p:nvSpPr>
        <p:spPr>
          <a:xfrm>
            <a:off x="9409574" y="6477145"/>
            <a:ext cx="2743200" cy="365125"/>
          </a:xfrm>
        </p:spPr>
        <p:txBody>
          <a:bodyPr/>
          <a:lstStyle/>
          <a:p>
            <a:fld id="{3E39D2B8-936D-4E4C-9009-477421A25F51}" type="slidenum">
              <a:rPr lang="en-US" smtClean="0"/>
              <a:t>25</a:t>
            </a:fld>
            <a:endParaRPr lang="en-US"/>
          </a:p>
        </p:txBody>
      </p:sp>
    </p:spTree>
    <p:extLst>
      <p:ext uri="{BB962C8B-B14F-4D97-AF65-F5344CB8AC3E}">
        <p14:creationId xmlns:p14="http://schemas.microsoft.com/office/powerpoint/2010/main" val="1866660582"/>
      </p:ext>
    </p:extLst>
  </p:cSld>
  <p:clrMapOvr>
    <a:masterClrMapping/>
  </p:clrMapOvr>
  <mc:AlternateContent xmlns:mc="http://schemas.openxmlformats.org/markup-compatibility/2006" xmlns:p14="http://schemas.microsoft.com/office/powerpoint/2010/main">
    <mc:Choice Requires="p14">
      <p:transition spd="slow" p14:dur="2000" advTm="9533"/>
    </mc:Choice>
    <mc:Fallback xmlns="">
      <p:transition spd="slow" advTm="9533"/>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94B438-2266-4077-B659-E1B7FE0389C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5021"/>
          <a:stretch/>
        </p:blipFill>
        <p:spPr>
          <a:xfrm>
            <a:off x="192157" y="1723022"/>
            <a:ext cx="5791200" cy="4160806"/>
          </a:xfrm>
          <a:prstGeom prst="rect">
            <a:avLst/>
          </a:prstGeom>
        </p:spPr>
      </p:pic>
      <p:pic>
        <p:nvPicPr>
          <p:cNvPr id="6" name="Picture 5">
            <a:extLst>
              <a:ext uri="{FF2B5EF4-FFF2-40B4-BE49-F238E27FC236}">
                <a16:creationId xmlns:a16="http://schemas.microsoft.com/office/drawing/2014/main" id="{04D14B0B-1424-42A9-B80A-1E145BDEB55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4849"/>
          <a:stretch/>
        </p:blipFill>
        <p:spPr>
          <a:xfrm>
            <a:off x="6279664" y="1823209"/>
            <a:ext cx="5677318" cy="3788102"/>
          </a:xfrm>
          <a:prstGeom prst="rect">
            <a:avLst/>
          </a:prstGeom>
        </p:spPr>
      </p:pic>
      <p:cxnSp>
        <p:nvCxnSpPr>
          <p:cNvPr id="7" name="Straight Connector 6">
            <a:extLst>
              <a:ext uri="{FF2B5EF4-FFF2-40B4-BE49-F238E27FC236}">
                <a16:creationId xmlns:a16="http://schemas.microsoft.com/office/drawing/2014/main" id="{28552D2A-98F4-43FC-AAD8-12F0B096AB41}"/>
              </a:ext>
            </a:extLst>
          </p:cNvPr>
          <p:cNvCxnSpPr>
            <a:cxnSpLocks/>
          </p:cNvCxnSpPr>
          <p:nvPr/>
        </p:nvCxnSpPr>
        <p:spPr>
          <a:xfrm>
            <a:off x="6096000" y="1435510"/>
            <a:ext cx="0" cy="4986872"/>
          </a:xfrm>
          <a:prstGeom prst="line">
            <a:avLst/>
          </a:prstGeom>
        </p:spPr>
        <p:style>
          <a:lnRef idx="1">
            <a:schemeClr val="dk1"/>
          </a:lnRef>
          <a:fillRef idx="0">
            <a:schemeClr val="dk1"/>
          </a:fillRef>
          <a:effectRef idx="0">
            <a:schemeClr val="dk1"/>
          </a:effectRef>
          <a:fontRef idx="minor">
            <a:schemeClr val="tx1"/>
          </a:fontRef>
        </p:style>
      </p:cxnSp>
      <p:pic>
        <p:nvPicPr>
          <p:cNvPr id="9" name="Lagos-Logo.jpg">
            <a:extLst>
              <a:ext uri="{FF2B5EF4-FFF2-40B4-BE49-F238E27FC236}">
                <a16:creationId xmlns:a16="http://schemas.microsoft.com/office/drawing/2014/main" id="{F11A0A4F-5641-4881-AE84-8A919DD3CC00}"/>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0" name="Picture 9">
            <a:extLst>
              <a:ext uri="{FF2B5EF4-FFF2-40B4-BE49-F238E27FC236}">
                <a16:creationId xmlns:a16="http://schemas.microsoft.com/office/drawing/2014/main" id="{A062C1A3-FEEF-4DF4-8717-39E08EF1EAB7}"/>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66544" y="0"/>
            <a:ext cx="586229" cy="505461"/>
          </a:xfrm>
          <a:prstGeom prst="rect">
            <a:avLst/>
          </a:prstGeom>
        </p:spPr>
      </p:pic>
      <p:sp>
        <p:nvSpPr>
          <p:cNvPr id="8" name="TextBox 7">
            <a:extLst>
              <a:ext uri="{FF2B5EF4-FFF2-40B4-BE49-F238E27FC236}">
                <a16:creationId xmlns:a16="http://schemas.microsoft.com/office/drawing/2014/main" id="{BA2857C0-22F1-4921-BBBE-9704E546D0E7}"/>
              </a:ext>
            </a:extLst>
          </p:cNvPr>
          <p:cNvSpPr txBox="1"/>
          <p:nvPr/>
        </p:nvSpPr>
        <p:spPr>
          <a:xfrm>
            <a:off x="460308" y="604169"/>
            <a:ext cx="11496674" cy="646331"/>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Examine the socio-economic and physical development brought about by the completion of the flyover bridge to the people living in the area.</a:t>
            </a:r>
            <a:endParaRPr lang="en-US" sz="3200" dirty="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A8E2CFD7-ED39-4932-9D3E-7EA83781E478}"/>
              </a:ext>
            </a:extLst>
          </p:cNvPr>
          <p:cNvSpPr>
            <a:spLocks noGrp="1"/>
          </p:cNvSpPr>
          <p:nvPr>
            <p:ph type="sldNum" sz="quarter" idx="12"/>
          </p:nvPr>
        </p:nvSpPr>
        <p:spPr>
          <a:xfrm>
            <a:off x="9409573" y="6422382"/>
            <a:ext cx="2743200" cy="365125"/>
          </a:xfrm>
        </p:spPr>
        <p:txBody>
          <a:bodyPr/>
          <a:lstStyle/>
          <a:p>
            <a:fld id="{3E39D2B8-936D-4E4C-9009-477421A25F51}" type="slidenum">
              <a:rPr lang="en-US" smtClean="0"/>
              <a:t>26</a:t>
            </a:fld>
            <a:endParaRPr lang="en-US" dirty="0"/>
          </a:p>
        </p:txBody>
      </p:sp>
    </p:spTree>
    <p:extLst>
      <p:ext uri="{BB962C8B-B14F-4D97-AF65-F5344CB8AC3E}">
        <p14:creationId xmlns:p14="http://schemas.microsoft.com/office/powerpoint/2010/main" val="1722857000"/>
      </p:ext>
    </p:extLst>
  </p:cSld>
  <p:clrMapOvr>
    <a:masterClrMapping/>
  </p:clrMapOvr>
  <mc:AlternateContent xmlns:mc="http://schemas.openxmlformats.org/markup-compatibility/2006" xmlns:p14="http://schemas.microsoft.com/office/powerpoint/2010/main">
    <mc:Choice Requires="p14">
      <p:transition spd="slow" p14:dur="2000" advTm="1007"/>
    </mc:Choice>
    <mc:Fallback xmlns="">
      <p:transition spd="slow" advTm="1007"/>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684FC8-3E03-4379-BB2B-266DA6FB436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5253"/>
          <a:stretch/>
        </p:blipFill>
        <p:spPr>
          <a:xfrm>
            <a:off x="200025" y="1759419"/>
            <a:ext cx="5747488" cy="3720871"/>
          </a:xfrm>
          <a:prstGeom prst="rect">
            <a:avLst/>
          </a:prstGeom>
        </p:spPr>
      </p:pic>
      <p:pic>
        <p:nvPicPr>
          <p:cNvPr id="6" name="Picture 5">
            <a:extLst>
              <a:ext uri="{FF2B5EF4-FFF2-40B4-BE49-F238E27FC236}">
                <a16:creationId xmlns:a16="http://schemas.microsoft.com/office/drawing/2014/main" id="{111C16B2-42E7-4295-9752-7E656B32F2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521496"/>
            <a:ext cx="6010651" cy="4203030"/>
          </a:xfrm>
          <a:prstGeom prst="rect">
            <a:avLst/>
          </a:prstGeom>
        </p:spPr>
      </p:pic>
      <p:cxnSp>
        <p:nvCxnSpPr>
          <p:cNvPr id="7" name="Straight Connector 6">
            <a:extLst>
              <a:ext uri="{FF2B5EF4-FFF2-40B4-BE49-F238E27FC236}">
                <a16:creationId xmlns:a16="http://schemas.microsoft.com/office/drawing/2014/main" id="{A0DB0360-D764-4111-B1FF-E31FB5595187}"/>
              </a:ext>
            </a:extLst>
          </p:cNvPr>
          <p:cNvCxnSpPr>
            <a:cxnSpLocks/>
          </p:cNvCxnSpPr>
          <p:nvPr/>
        </p:nvCxnSpPr>
        <p:spPr>
          <a:xfrm>
            <a:off x="6096000" y="1362075"/>
            <a:ext cx="0" cy="5359400"/>
          </a:xfrm>
          <a:prstGeom prst="line">
            <a:avLst/>
          </a:prstGeom>
        </p:spPr>
        <p:style>
          <a:lnRef idx="1">
            <a:schemeClr val="dk1"/>
          </a:lnRef>
          <a:fillRef idx="0">
            <a:schemeClr val="dk1"/>
          </a:fillRef>
          <a:effectRef idx="0">
            <a:schemeClr val="dk1"/>
          </a:effectRef>
          <a:fontRef idx="minor">
            <a:schemeClr val="tx1"/>
          </a:fontRef>
        </p:style>
      </p:cxnSp>
      <p:pic>
        <p:nvPicPr>
          <p:cNvPr id="8" name="Lagos-Logo.jpg">
            <a:extLst>
              <a:ext uri="{FF2B5EF4-FFF2-40B4-BE49-F238E27FC236}">
                <a16:creationId xmlns:a16="http://schemas.microsoft.com/office/drawing/2014/main" id="{B24E8CFE-DDFE-47E2-A87A-F5937396975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FDBE827A-0409-4F63-84BB-105D18A056F7}"/>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0" name="TextBox 9">
            <a:extLst>
              <a:ext uri="{FF2B5EF4-FFF2-40B4-BE49-F238E27FC236}">
                <a16:creationId xmlns:a16="http://schemas.microsoft.com/office/drawing/2014/main" id="{72039E4C-A622-45D0-930B-791B23AE848C}"/>
              </a:ext>
            </a:extLst>
          </p:cNvPr>
          <p:cNvSpPr txBox="1"/>
          <p:nvPr/>
        </p:nvSpPr>
        <p:spPr>
          <a:xfrm>
            <a:off x="460308" y="556544"/>
            <a:ext cx="11496674" cy="646331"/>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Examine the socio-economic and physical development brought about by the completion of the flyover bridge to the people living in the area.</a:t>
            </a:r>
            <a:endParaRPr lang="en-US" sz="3200" dirty="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FFC49951-E0BA-47D6-B87F-F07A39CE778D}"/>
              </a:ext>
            </a:extLst>
          </p:cNvPr>
          <p:cNvSpPr>
            <a:spLocks noGrp="1"/>
          </p:cNvSpPr>
          <p:nvPr>
            <p:ph type="sldNum" sz="quarter" idx="12"/>
          </p:nvPr>
        </p:nvSpPr>
        <p:spPr>
          <a:xfrm>
            <a:off x="9409574" y="6483178"/>
            <a:ext cx="2743200" cy="365125"/>
          </a:xfrm>
        </p:spPr>
        <p:txBody>
          <a:bodyPr/>
          <a:lstStyle/>
          <a:p>
            <a:fld id="{3E39D2B8-936D-4E4C-9009-477421A25F51}" type="slidenum">
              <a:rPr lang="en-US" smtClean="0"/>
              <a:t>27</a:t>
            </a:fld>
            <a:endParaRPr lang="en-US" dirty="0"/>
          </a:p>
        </p:txBody>
      </p:sp>
    </p:spTree>
    <p:extLst>
      <p:ext uri="{BB962C8B-B14F-4D97-AF65-F5344CB8AC3E}">
        <p14:creationId xmlns:p14="http://schemas.microsoft.com/office/powerpoint/2010/main" val="4098145764"/>
      </p:ext>
    </p:extLst>
  </p:cSld>
  <p:clrMapOvr>
    <a:masterClrMapping/>
  </p:clrMapOvr>
  <mc:AlternateContent xmlns:mc="http://schemas.openxmlformats.org/markup-compatibility/2006" xmlns:p14="http://schemas.microsoft.com/office/powerpoint/2010/main">
    <mc:Choice Requires="p14">
      <p:transition spd="slow" p14:dur="2000" advTm="3049"/>
    </mc:Choice>
    <mc:Fallback xmlns="">
      <p:transition spd="slow" advTm="3049"/>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431232" y="954367"/>
            <a:ext cx="9594924" cy="5504056"/>
          </a:xfrm>
          <a:prstGeom prst="rect">
            <a:avLst/>
          </a:prstGeom>
        </p:spPr>
      </p:pic>
      <p:sp>
        <p:nvSpPr>
          <p:cNvPr id="3" name="TextBox 2">
            <a:extLst>
              <a:ext uri="{FF2B5EF4-FFF2-40B4-BE49-F238E27FC236}">
                <a16:creationId xmlns:a16="http://schemas.microsoft.com/office/drawing/2014/main" id="{11CC58B7-A8F5-473A-90D3-EC61C655BBC6}"/>
              </a:ext>
            </a:extLst>
          </p:cNvPr>
          <p:cNvSpPr txBox="1"/>
          <p:nvPr/>
        </p:nvSpPr>
        <p:spPr>
          <a:xfrm>
            <a:off x="1583635" y="282862"/>
            <a:ext cx="9024730" cy="369332"/>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b="1" spc="-150" dirty="0">
                <a:latin typeface="Cambria" panose="02040503050406030204" pitchFamily="18" charset="0"/>
                <a:ea typeface="Cambria" panose="02040503050406030204" pitchFamily="18" charset="0"/>
                <a:cs typeface="Times New Roman" panose="02020603050405020304" pitchFamily="18" charset="0"/>
              </a:rPr>
              <a:t>Crime rate in the Agege Pen-Cinema axis</a:t>
            </a:r>
            <a:endParaRPr lang="x-none" b="1" spc="-150" dirty="0">
              <a:latin typeface="Cambria" panose="02040503050406030204" pitchFamily="18" charset="0"/>
              <a:ea typeface="Cambria" panose="020405030504060302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74BD7E-3882-4C41-8F9C-7F1A4B4494B6}"/>
              </a:ext>
            </a:extLst>
          </p:cNvPr>
          <p:cNvSpPr txBox="1"/>
          <p:nvPr/>
        </p:nvSpPr>
        <p:spPr>
          <a:xfrm>
            <a:off x="4229855" y="6608018"/>
            <a:ext cx="3193774" cy="261610"/>
          </a:xfrm>
          <a:prstGeom prst="rect">
            <a:avLst/>
          </a:prstGeom>
          <a:noFill/>
        </p:spPr>
        <p:txBody>
          <a:bodyPr wrap="square" rtlCol="0">
            <a:spAutoFit/>
          </a:bodyPr>
          <a:lstStyle/>
          <a:p>
            <a:pPr algn="ctr"/>
            <a:r>
              <a:rPr lang="en-GB" sz="1100" i="1" dirty="0"/>
              <a:t>376 Respondents</a:t>
            </a:r>
            <a:endParaRPr lang="x-none" sz="1100" i="1" dirty="0"/>
          </a:p>
        </p:txBody>
      </p:sp>
      <p:pic>
        <p:nvPicPr>
          <p:cNvPr id="7" name="Lagos-Logo.jpg">
            <a:extLst>
              <a:ext uri="{FF2B5EF4-FFF2-40B4-BE49-F238E27FC236}">
                <a16:creationId xmlns:a16="http://schemas.microsoft.com/office/drawing/2014/main" id="{01A83179-AC0B-45B7-83DB-2635C9A19FF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C94D8834-C88A-4B68-B070-A671EB45ABD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6" name="Slide Number Placeholder 5">
            <a:extLst>
              <a:ext uri="{FF2B5EF4-FFF2-40B4-BE49-F238E27FC236}">
                <a16:creationId xmlns:a16="http://schemas.microsoft.com/office/drawing/2014/main" id="{BBF398C4-BA58-482A-8A6D-0A07712A0020}"/>
              </a:ext>
            </a:extLst>
          </p:cNvPr>
          <p:cNvSpPr>
            <a:spLocks noGrp="1"/>
          </p:cNvSpPr>
          <p:nvPr>
            <p:ph type="sldNum" sz="quarter" idx="12"/>
          </p:nvPr>
        </p:nvSpPr>
        <p:spPr>
          <a:xfrm>
            <a:off x="9409574" y="6458423"/>
            <a:ext cx="2743200" cy="365125"/>
          </a:xfrm>
        </p:spPr>
        <p:txBody>
          <a:bodyPr/>
          <a:lstStyle/>
          <a:p>
            <a:fld id="{3E39D2B8-936D-4E4C-9009-477421A25F51}" type="slidenum">
              <a:rPr lang="en-US" smtClean="0"/>
              <a:t>28</a:t>
            </a:fld>
            <a:endParaRPr lang="en-US" dirty="0"/>
          </a:p>
        </p:txBody>
      </p:sp>
    </p:spTree>
    <p:extLst>
      <p:ext uri="{BB962C8B-B14F-4D97-AF65-F5344CB8AC3E}">
        <p14:creationId xmlns:p14="http://schemas.microsoft.com/office/powerpoint/2010/main" val="4245206163"/>
      </p:ext>
    </p:extLst>
  </p:cSld>
  <p:clrMapOvr>
    <a:masterClrMapping/>
  </p:clrMapOvr>
  <mc:AlternateContent xmlns:mc="http://schemas.openxmlformats.org/markup-compatibility/2006" xmlns:p14="http://schemas.microsoft.com/office/powerpoint/2010/main">
    <mc:Choice Requires="p14">
      <p:transition spd="slow" p14:dur="2000" advTm="32284"/>
    </mc:Choice>
    <mc:Fallback xmlns="">
      <p:transition spd="slow" advTm="32284"/>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358D8A-EB26-417E-8530-5E8FEDB4C69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2015" y="1768532"/>
            <a:ext cx="6044090" cy="4306005"/>
          </a:xfrm>
          <a:prstGeom prst="rect">
            <a:avLst/>
          </a:prstGeom>
        </p:spPr>
      </p:pic>
      <p:graphicFrame>
        <p:nvGraphicFramePr>
          <p:cNvPr id="5" name="Diagram 4">
            <a:extLst>
              <a:ext uri="{FF2B5EF4-FFF2-40B4-BE49-F238E27FC236}">
                <a16:creationId xmlns:a16="http://schemas.microsoft.com/office/drawing/2014/main" id="{5DB85581-7A52-45DE-A4B5-CF2E1D400BD7}"/>
              </a:ext>
            </a:extLst>
          </p:cNvPr>
          <p:cNvGraphicFramePr/>
          <p:nvPr>
            <p:extLst>
              <p:ext uri="{D42A27DB-BD31-4B8C-83A1-F6EECF244321}">
                <p14:modId xmlns:p14="http://schemas.microsoft.com/office/powerpoint/2010/main" val="3262929369"/>
              </p:ext>
            </p:extLst>
          </p:nvPr>
        </p:nvGraphicFramePr>
        <p:xfrm>
          <a:off x="1631588" y="360792"/>
          <a:ext cx="8857488" cy="4488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924B2412-9893-4057-BA31-C47449D3B14E}"/>
              </a:ext>
            </a:extLst>
          </p:cNvPr>
          <p:cNvSpPr txBox="1"/>
          <p:nvPr/>
        </p:nvSpPr>
        <p:spPr>
          <a:xfrm>
            <a:off x="1250588" y="1244668"/>
            <a:ext cx="9619488" cy="369332"/>
          </a:xfrm>
          <a:prstGeom prst="rect">
            <a:avLst/>
          </a:prstGeom>
          <a:noFill/>
          <a:ln>
            <a:noFill/>
          </a:ln>
        </p:spPr>
        <p:txBody>
          <a:bodyPr wrap="square">
            <a:spAutoFit/>
          </a:bodyPr>
          <a:lstStyle/>
          <a:p>
            <a:pPr algn="ctr"/>
            <a:r>
              <a:rPr lang="en-US" sz="1800" b="1" dirty="0">
                <a:latin typeface="Cambria" panose="02040503050406030204" pitchFamily="18" charset="0"/>
                <a:ea typeface="Cambria" panose="02040503050406030204" pitchFamily="18" charset="0"/>
              </a:rPr>
              <a:t>To Provide Feedback on the intervention for informed Policy and Future Decisions.</a:t>
            </a:r>
            <a:endParaRPr lang="en-US" sz="3200" dirty="0">
              <a:latin typeface="Cambria" panose="02040503050406030204" pitchFamily="18" charset="0"/>
              <a:ea typeface="Cambria" panose="02040503050406030204" pitchFamily="18" charset="0"/>
            </a:endParaRPr>
          </a:p>
        </p:txBody>
      </p:sp>
      <p:pic>
        <p:nvPicPr>
          <p:cNvPr id="8" name="Picture 7">
            <a:extLst>
              <a:ext uri="{FF2B5EF4-FFF2-40B4-BE49-F238E27FC236}">
                <a16:creationId xmlns:a16="http://schemas.microsoft.com/office/drawing/2014/main" id="{3A17F74A-97E5-4BA7-999B-1F66DEB28F35}"/>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060332" y="1856019"/>
            <a:ext cx="6092442" cy="4218518"/>
          </a:xfrm>
          <a:prstGeom prst="rect">
            <a:avLst/>
          </a:prstGeom>
        </p:spPr>
      </p:pic>
      <p:cxnSp>
        <p:nvCxnSpPr>
          <p:cNvPr id="10" name="Straight Connector 9">
            <a:extLst>
              <a:ext uri="{FF2B5EF4-FFF2-40B4-BE49-F238E27FC236}">
                <a16:creationId xmlns:a16="http://schemas.microsoft.com/office/drawing/2014/main" id="{94667B72-B577-4EBF-853D-5299F187000D}"/>
              </a:ext>
            </a:extLst>
          </p:cNvPr>
          <p:cNvCxnSpPr>
            <a:cxnSpLocks/>
          </p:cNvCxnSpPr>
          <p:nvPr/>
        </p:nvCxnSpPr>
        <p:spPr>
          <a:xfrm>
            <a:off x="6025896" y="1828800"/>
            <a:ext cx="0" cy="4792047"/>
          </a:xfrm>
          <a:prstGeom prst="line">
            <a:avLst/>
          </a:prstGeom>
        </p:spPr>
        <p:style>
          <a:lnRef idx="1">
            <a:schemeClr val="dk1"/>
          </a:lnRef>
          <a:fillRef idx="0">
            <a:schemeClr val="dk1"/>
          </a:fillRef>
          <a:effectRef idx="0">
            <a:schemeClr val="dk1"/>
          </a:effectRef>
          <a:fontRef idx="minor">
            <a:schemeClr val="tx1"/>
          </a:fontRef>
        </p:style>
      </p:cxnSp>
      <p:pic>
        <p:nvPicPr>
          <p:cNvPr id="9" name="Lagos-Logo.jpg">
            <a:extLst>
              <a:ext uri="{FF2B5EF4-FFF2-40B4-BE49-F238E27FC236}">
                <a16:creationId xmlns:a16="http://schemas.microsoft.com/office/drawing/2014/main" id="{140235D1-4EB4-42B5-9D84-D04CE9818A08}"/>
              </a:ext>
            </a:extLst>
          </p:cNvPr>
          <p:cNvPicPr>
            <a:picLocks noChangeAspect="1"/>
          </p:cNvPicPr>
          <p:nvPr/>
        </p:nvPicPr>
        <p:blipFill>
          <a:blip r:embed="rId9"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2" name="Picture 11">
            <a:extLst>
              <a:ext uri="{FF2B5EF4-FFF2-40B4-BE49-F238E27FC236}">
                <a16:creationId xmlns:a16="http://schemas.microsoft.com/office/drawing/2014/main" id="{1AF99AEA-8121-4D73-8D24-74E5459991C8}"/>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DA2B1877-E074-4EF1-B9FE-3441EC8A21CB}"/>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29</a:t>
            </a:fld>
            <a:endParaRPr lang="en-US"/>
          </a:p>
        </p:txBody>
      </p:sp>
    </p:spTree>
    <p:extLst>
      <p:ext uri="{BB962C8B-B14F-4D97-AF65-F5344CB8AC3E}">
        <p14:creationId xmlns:p14="http://schemas.microsoft.com/office/powerpoint/2010/main" val="4148262111"/>
      </p:ext>
    </p:extLst>
  </p:cSld>
  <p:clrMapOvr>
    <a:masterClrMapping/>
  </p:clrMapOvr>
  <mc:AlternateContent xmlns:mc="http://schemas.openxmlformats.org/markup-compatibility/2006" xmlns:p14="http://schemas.microsoft.com/office/powerpoint/2010/main">
    <mc:Choice Requires="p14">
      <p:transition spd="slow" p14:dur="2000" advTm="2474"/>
    </mc:Choice>
    <mc:Fallback xmlns="">
      <p:transition spd="slow" advTm="2474"/>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3" name="Freeform: Shape 12">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4" name="Picture 3" descr="Table&#10;&#10;Description automatically generated">
            <a:extLst>
              <a:ext uri="{FF2B5EF4-FFF2-40B4-BE49-F238E27FC236}">
                <a16:creationId xmlns:a16="http://schemas.microsoft.com/office/drawing/2014/main" id="{3C7ADADB-AE17-4549-8735-F5B7BFE94C89}"/>
              </a:ext>
            </a:extLst>
          </p:cNvPr>
          <p:cNvPicPr>
            <a:picLocks noChangeAspect="1"/>
          </p:cNvPicPr>
          <p:nvPr/>
        </p:nvPicPr>
        <p:blipFill rotWithShape="1">
          <a:blip r:embed="rId2" cstate="email">
            <a:extLst>
              <a:ext uri="{28A0092B-C50C-407E-A947-70E740481C1C}">
                <a14:useLocalDpi xmlns:a14="http://schemas.microsoft.com/office/drawing/2010/main"/>
              </a:ext>
            </a:extLst>
          </a:blip>
          <a:stretch/>
        </p:blipFill>
        <p:spPr>
          <a:xfrm>
            <a:off x="838200" y="308968"/>
            <a:ext cx="9904862" cy="6240064"/>
          </a:xfrm>
          <a:prstGeom prst="rect">
            <a:avLst/>
          </a:prstGeom>
        </p:spPr>
      </p:pic>
      <p:pic>
        <p:nvPicPr>
          <p:cNvPr id="7" name="Lagos-Logo.jpg">
            <a:extLst>
              <a:ext uri="{FF2B5EF4-FFF2-40B4-BE49-F238E27FC236}">
                <a16:creationId xmlns:a16="http://schemas.microsoft.com/office/drawing/2014/main" id="{ACDC6CFB-9240-4E8B-930E-2E26986043E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994781ED-4397-442B-B115-FE45AFB6FA33}"/>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40ED796F-080D-46F1-A210-F4AC9B349622}"/>
              </a:ext>
            </a:extLst>
          </p:cNvPr>
          <p:cNvSpPr>
            <a:spLocks noGrp="1"/>
          </p:cNvSpPr>
          <p:nvPr>
            <p:ph type="sldNum" sz="quarter" idx="12"/>
          </p:nvPr>
        </p:nvSpPr>
        <p:spPr>
          <a:xfrm>
            <a:off x="9409574" y="6464797"/>
            <a:ext cx="2743200" cy="365125"/>
          </a:xfrm>
        </p:spPr>
        <p:txBody>
          <a:bodyPr/>
          <a:lstStyle/>
          <a:p>
            <a:fld id="{3E39D2B8-936D-4E4C-9009-477421A25F51}" type="slidenum">
              <a:rPr lang="en-US" smtClean="0"/>
              <a:t>30</a:t>
            </a:fld>
            <a:endParaRPr lang="en-US" dirty="0"/>
          </a:p>
        </p:txBody>
      </p:sp>
    </p:spTree>
    <p:extLst>
      <p:ext uri="{BB962C8B-B14F-4D97-AF65-F5344CB8AC3E}">
        <p14:creationId xmlns:p14="http://schemas.microsoft.com/office/powerpoint/2010/main" val="3172455890"/>
      </p:ext>
    </p:extLst>
  </p:cSld>
  <p:clrMapOvr>
    <a:masterClrMapping/>
  </p:clrMapOvr>
  <mc:AlternateContent xmlns:mc="http://schemas.openxmlformats.org/markup-compatibility/2006" xmlns:p14="http://schemas.microsoft.com/office/powerpoint/2010/main">
    <mc:Choice Requires="p14">
      <p:transition spd="slow" p14:dur="2000" advTm="1216"/>
    </mc:Choice>
    <mc:Fallback xmlns="">
      <p:transition spd="slow" advTm="1216"/>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3" name="Freeform: Shape 10">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04176F78-AA95-46B3-938D-F39F6ED4C8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9075" y="93813"/>
            <a:ext cx="8953850" cy="6603464"/>
          </a:xfrm>
          <a:prstGeom prst="rect">
            <a:avLst/>
          </a:prstGeom>
        </p:spPr>
      </p:pic>
      <p:pic>
        <p:nvPicPr>
          <p:cNvPr id="6" name="Lagos-Logo.jpg">
            <a:extLst>
              <a:ext uri="{FF2B5EF4-FFF2-40B4-BE49-F238E27FC236}">
                <a16:creationId xmlns:a16="http://schemas.microsoft.com/office/drawing/2014/main" id="{C5949AE9-6871-48C7-9B79-503B02555E7D}"/>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7" name="Picture 6">
            <a:extLst>
              <a:ext uri="{FF2B5EF4-FFF2-40B4-BE49-F238E27FC236}">
                <a16:creationId xmlns:a16="http://schemas.microsoft.com/office/drawing/2014/main" id="{D4744DC0-7A97-4275-A934-D5E94800435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07E50538-F382-4144-91F2-DDC10467CAE6}"/>
              </a:ext>
            </a:extLst>
          </p:cNvPr>
          <p:cNvSpPr>
            <a:spLocks noGrp="1"/>
          </p:cNvSpPr>
          <p:nvPr>
            <p:ph type="sldNum" sz="quarter" idx="12"/>
          </p:nvPr>
        </p:nvSpPr>
        <p:spPr>
          <a:xfrm>
            <a:off x="9409574" y="6425965"/>
            <a:ext cx="2743200" cy="365125"/>
          </a:xfrm>
        </p:spPr>
        <p:txBody>
          <a:bodyPr/>
          <a:lstStyle/>
          <a:p>
            <a:fld id="{3E39D2B8-936D-4E4C-9009-477421A25F51}" type="slidenum">
              <a:rPr lang="en-US" smtClean="0"/>
              <a:t>31</a:t>
            </a:fld>
            <a:endParaRPr lang="en-US" dirty="0"/>
          </a:p>
        </p:txBody>
      </p:sp>
    </p:spTree>
    <p:extLst>
      <p:ext uri="{BB962C8B-B14F-4D97-AF65-F5344CB8AC3E}">
        <p14:creationId xmlns:p14="http://schemas.microsoft.com/office/powerpoint/2010/main" val="68544883"/>
      </p:ext>
    </p:extLst>
  </p:cSld>
  <p:clrMapOvr>
    <a:masterClrMapping/>
  </p:clrMapOvr>
  <mc:AlternateContent xmlns:mc="http://schemas.openxmlformats.org/markup-compatibility/2006" xmlns:p14="http://schemas.microsoft.com/office/powerpoint/2010/main">
    <mc:Choice Requires="p14">
      <p:transition spd="slow" p14:dur="2000" advTm="551"/>
    </mc:Choice>
    <mc:Fallback xmlns="">
      <p:transition spd="slow" advTm="5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Table&#10;&#10;Description automatically generated">
            <a:extLst>
              <a:ext uri="{FF2B5EF4-FFF2-40B4-BE49-F238E27FC236}">
                <a16:creationId xmlns:a16="http://schemas.microsoft.com/office/drawing/2014/main" id="{7BE5942F-EFEC-4CE1-B4AC-415DEC1B97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751150"/>
            <a:ext cx="5613398" cy="5522650"/>
          </a:xfrm>
          <a:prstGeom prst="rect">
            <a:avLst/>
          </a:prstGeom>
        </p:spPr>
      </p:pic>
      <p:pic>
        <p:nvPicPr>
          <p:cNvPr id="11" name="Picture 10">
            <a:extLst>
              <a:ext uri="{FF2B5EF4-FFF2-40B4-BE49-F238E27FC236}">
                <a16:creationId xmlns:a16="http://schemas.microsoft.com/office/drawing/2014/main" id="{170FFF2A-1A2A-4057-BFFC-E86E541725D5}"/>
              </a:ext>
            </a:extLst>
          </p:cNvPr>
          <p:cNvPicPr>
            <a:picLocks noChangeAspect="1"/>
          </p:cNvPicPr>
          <p:nvPr/>
        </p:nvPicPr>
        <p:blipFill rotWithShape="1">
          <a:blip r:embed="rId3">
            <a:extLst>
              <a:ext uri="{28A0092B-C50C-407E-A947-70E740481C1C}">
                <a14:useLocalDpi xmlns:a14="http://schemas.microsoft.com/office/drawing/2010/main"/>
              </a:ext>
            </a:extLst>
          </a:blip>
          <a:srcRect l="24162" r="20260" b="-1"/>
          <a:stretch/>
        </p:blipFill>
        <p:spPr>
          <a:xfrm>
            <a:off x="6256865" y="751149"/>
            <a:ext cx="5291667" cy="5355701"/>
          </a:xfrm>
          <a:prstGeom prst="rect">
            <a:avLst/>
          </a:prstGeom>
        </p:spPr>
      </p:pic>
      <p:sp>
        <p:nvSpPr>
          <p:cNvPr id="3" name="Slide Number Placeholder 2">
            <a:extLst>
              <a:ext uri="{FF2B5EF4-FFF2-40B4-BE49-F238E27FC236}">
                <a16:creationId xmlns:a16="http://schemas.microsoft.com/office/drawing/2014/main" id="{883BDF84-CF2E-4DE2-B9BE-70BA0E2D653B}"/>
              </a:ext>
            </a:extLst>
          </p:cNvPr>
          <p:cNvSpPr>
            <a:spLocks noGrp="1"/>
          </p:cNvSpPr>
          <p:nvPr>
            <p:ph type="sldNum" sz="quarter" idx="12"/>
          </p:nvPr>
        </p:nvSpPr>
        <p:spPr>
          <a:xfrm>
            <a:off x="8610600" y="6356350"/>
            <a:ext cx="2743200" cy="365125"/>
          </a:xfrm>
        </p:spPr>
        <p:txBody>
          <a:bodyPr>
            <a:normAutofit/>
          </a:bodyPr>
          <a:lstStyle/>
          <a:p>
            <a:pPr>
              <a:spcAft>
                <a:spcPts val="600"/>
              </a:spcAft>
            </a:pPr>
            <a:fld id="{3E39D2B8-936D-4E4C-9009-477421A25F51}" type="slidenum">
              <a:rPr lang="en-US" smtClean="0"/>
              <a:pPr>
                <a:spcAft>
                  <a:spcPts val="600"/>
                </a:spcAft>
              </a:pPr>
              <a:t>32</a:t>
            </a:fld>
            <a:endParaRPr lang="en-US"/>
          </a:p>
        </p:txBody>
      </p:sp>
      <p:pic>
        <p:nvPicPr>
          <p:cNvPr id="8" name="Lagos-Logo.jpg">
            <a:extLst>
              <a:ext uri="{FF2B5EF4-FFF2-40B4-BE49-F238E27FC236}">
                <a16:creationId xmlns:a16="http://schemas.microsoft.com/office/drawing/2014/main" id="{FADA0B7E-10C5-4B52-B5F2-D2FA6D0D858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EB01BEB7-9635-4BB0-A0D9-A4150FCD0F8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Tree>
    <p:extLst>
      <p:ext uri="{BB962C8B-B14F-4D97-AF65-F5344CB8AC3E}">
        <p14:creationId xmlns:p14="http://schemas.microsoft.com/office/powerpoint/2010/main" val="621216675"/>
      </p:ext>
    </p:extLst>
  </p:cSld>
  <p:clrMapOvr>
    <a:masterClrMapping/>
  </p:clrMapOvr>
  <mc:AlternateContent xmlns:mc="http://schemas.openxmlformats.org/markup-compatibility/2006" xmlns:p14="http://schemas.microsoft.com/office/powerpoint/2010/main">
    <mc:Choice Requires="p14">
      <p:transition spd="slow" p14:dur="2000" advTm="989"/>
    </mc:Choice>
    <mc:Fallback xmlns="">
      <p:transition spd="slow" advTm="989"/>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1F176F-78AE-4128-8D8C-6A0787F7CA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882718"/>
            <a:ext cx="10115550" cy="5695950"/>
          </a:xfrm>
          <a:prstGeom prst="rect">
            <a:avLst/>
          </a:prstGeom>
        </p:spPr>
      </p:pic>
      <p:pic>
        <p:nvPicPr>
          <p:cNvPr id="7" name="Lagos-Logo.jpg">
            <a:extLst>
              <a:ext uri="{FF2B5EF4-FFF2-40B4-BE49-F238E27FC236}">
                <a16:creationId xmlns:a16="http://schemas.microsoft.com/office/drawing/2014/main" id="{C1F1EB08-2C86-40EA-BFB2-D7751AA91FF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5F711289-9919-435D-B12F-08A9244588F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E9F921D8-7385-4182-8BBC-3A5CDB2A33F3}"/>
              </a:ext>
            </a:extLst>
          </p:cNvPr>
          <p:cNvSpPr>
            <a:spLocks noGrp="1"/>
          </p:cNvSpPr>
          <p:nvPr>
            <p:ph type="sldNum" sz="quarter" idx="12"/>
          </p:nvPr>
        </p:nvSpPr>
        <p:spPr>
          <a:xfrm>
            <a:off x="9409574" y="6441986"/>
            <a:ext cx="2743200" cy="365125"/>
          </a:xfrm>
        </p:spPr>
        <p:txBody>
          <a:bodyPr/>
          <a:lstStyle/>
          <a:p>
            <a:fld id="{3E39D2B8-936D-4E4C-9009-477421A25F51}" type="slidenum">
              <a:rPr lang="en-US" smtClean="0"/>
              <a:t>33</a:t>
            </a:fld>
            <a:endParaRPr lang="en-US" dirty="0"/>
          </a:p>
        </p:txBody>
      </p:sp>
      <p:pic>
        <p:nvPicPr>
          <p:cNvPr id="6" name="Picture 5" descr="Table&#10;&#10;Description automatically generated">
            <a:extLst>
              <a:ext uri="{FF2B5EF4-FFF2-40B4-BE49-F238E27FC236}">
                <a16:creationId xmlns:a16="http://schemas.microsoft.com/office/drawing/2014/main" id="{2F727378-EB16-4BE0-9DB5-C2EA328D45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44449" y="505461"/>
            <a:ext cx="6091100" cy="6301649"/>
          </a:xfrm>
          <a:prstGeom prst="rect">
            <a:avLst/>
          </a:prstGeom>
        </p:spPr>
      </p:pic>
    </p:spTree>
    <p:extLst>
      <p:ext uri="{BB962C8B-B14F-4D97-AF65-F5344CB8AC3E}">
        <p14:creationId xmlns:p14="http://schemas.microsoft.com/office/powerpoint/2010/main" val="4134053744"/>
      </p:ext>
    </p:extLst>
  </p:cSld>
  <p:clrMapOvr>
    <a:masterClrMapping/>
  </p:clrMapOvr>
  <mc:AlternateContent xmlns:mc="http://schemas.openxmlformats.org/markup-compatibility/2006" xmlns:p14="http://schemas.microsoft.com/office/powerpoint/2010/main">
    <mc:Choice Requires="p14">
      <p:transition spd="slow" p14:dur="2000" advTm="8100"/>
    </mc:Choice>
    <mc:Fallback xmlns="">
      <p:transition spd="slow" advTm="8100"/>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8050D9B-6EDC-4B63-8247-CFC299D75048}"/>
              </a:ext>
            </a:extLst>
          </p:cNvPr>
          <p:cNvSpPr>
            <a:spLocks noGrp="1"/>
          </p:cNvSpPr>
          <p:nvPr>
            <p:ph type="title"/>
          </p:nvPr>
        </p:nvSpPr>
        <p:spPr>
          <a:xfrm>
            <a:off x="4377767" y="195931"/>
            <a:ext cx="4045525" cy="407814"/>
          </a:xfrm>
          <a:solidFill>
            <a:srgbClr val="FFC000"/>
          </a:solidFill>
          <a:ln>
            <a:noFill/>
          </a:ln>
          <a:effectLst>
            <a:glow rad="635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r>
              <a:rPr lang="en-US" sz="2800" b="1" dirty="0">
                <a:latin typeface="Cambria" panose="02040503050406030204" pitchFamily="18" charset="0"/>
                <a:ea typeface="Cambria" panose="02040503050406030204" pitchFamily="18" charset="0"/>
              </a:rPr>
              <a:t>Pictures during field work</a:t>
            </a:r>
          </a:p>
        </p:txBody>
      </p:sp>
      <p:pic>
        <p:nvPicPr>
          <p:cNvPr id="8" name="Picture 7">
            <a:extLst>
              <a:ext uri="{FF2B5EF4-FFF2-40B4-BE49-F238E27FC236}">
                <a16:creationId xmlns:a16="http://schemas.microsoft.com/office/drawing/2014/main" id="{47896D92-B4C1-4F09-9F6B-BD9EAB602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55" y="819150"/>
            <a:ext cx="3439552" cy="2351352"/>
          </a:xfrm>
          <a:prstGeom prst="rect">
            <a:avLst/>
          </a:prstGeom>
        </p:spPr>
      </p:pic>
      <p:pic>
        <p:nvPicPr>
          <p:cNvPr id="12" name="Picture 11">
            <a:extLst>
              <a:ext uri="{FF2B5EF4-FFF2-40B4-BE49-F238E27FC236}">
                <a16:creationId xmlns:a16="http://schemas.microsoft.com/office/drawing/2014/main" id="{AB583051-5078-4E4D-8652-8E19BD3FF4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565" y="5023049"/>
            <a:ext cx="2483544" cy="1862658"/>
          </a:xfrm>
          <a:prstGeom prst="rect">
            <a:avLst/>
          </a:prstGeom>
        </p:spPr>
      </p:pic>
      <p:pic>
        <p:nvPicPr>
          <p:cNvPr id="18" name="Picture 17">
            <a:extLst>
              <a:ext uri="{FF2B5EF4-FFF2-40B4-BE49-F238E27FC236}">
                <a16:creationId xmlns:a16="http://schemas.microsoft.com/office/drawing/2014/main" id="{28AC157E-4B52-4088-9564-9A1FB3BF53C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93616" y="819150"/>
            <a:ext cx="3439551" cy="2351351"/>
          </a:xfrm>
          <a:prstGeom prst="rect">
            <a:avLst/>
          </a:prstGeom>
        </p:spPr>
      </p:pic>
      <p:pic>
        <p:nvPicPr>
          <p:cNvPr id="22" name="Picture 21">
            <a:extLst>
              <a:ext uri="{FF2B5EF4-FFF2-40B4-BE49-F238E27FC236}">
                <a16:creationId xmlns:a16="http://schemas.microsoft.com/office/drawing/2014/main" id="{08EA5F44-5486-45AD-BA35-EFEFF96683B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97874" y="3198211"/>
            <a:ext cx="2716780" cy="2037585"/>
          </a:xfrm>
          <a:prstGeom prst="rect">
            <a:avLst/>
          </a:prstGeom>
        </p:spPr>
      </p:pic>
      <p:pic>
        <p:nvPicPr>
          <p:cNvPr id="9" name="Graphic 8" descr="Camera">
            <a:extLst>
              <a:ext uri="{FF2B5EF4-FFF2-40B4-BE49-F238E27FC236}">
                <a16:creationId xmlns:a16="http://schemas.microsoft.com/office/drawing/2014/main" id="{350A0440-3421-40BD-B1AF-22EF487B537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8606156" y="153494"/>
            <a:ext cx="450251" cy="450251"/>
          </a:xfrm>
          <a:prstGeom prst="rect">
            <a:avLst/>
          </a:prstGeom>
        </p:spPr>
      </p:pic>
      <p:pic>
        <p:nvPicPr>
          <p:cNvPr id="10" name="Picture 9">
            <a:extLst>
              <a:ext uri="{FF2B5EF4-FFF2-40B4-BE49-F238E27FC236}">
                <a16:creationId xmlns:a16="http://schemas.microsoft.com/office/drawing/2014/main" id="{2A87766D-2C7F-4F2B-A0B7-961AEC8D0FBC}"/>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2556417" y="5263504"/>
            <a:ext cx="1710149" cy="1584138"/>
          </a:xfrm>
          <a:prstGeom prst="rect">
            <a:avLst/>
          </a:prstGeom>
        </p:spPr>
      </p:pic>
      <p:pic>
        <p:nvPicPr>
          <p:cNvPr id="11" name="Picture 10">
            <a:extLst>
              <a:ext uri="{FF2B5EF4-FFF2-40B4-BE49-F238E27FC236}">
                <a16:creationId xmlns:a16="http://schemas.microsoft.com/office/drawing/2014/main" id="{97C35355-2F24-46B9-A78F-6B37A26DF621}"/>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1565" y="3198211"/>
            <a:ext cx="2396173" cy="1797130"/>
          </a:xfrm>
          <a:prstGeom prst="rect">
            <a:avLst/>
          </a:prstGeom>
        </p:spPr>
      </p:pic>
      <p:pic>
        <p:nvPicPr>
          <p:cNvPr id="13" name="Picture 12">
            <a:extLst>
              <a:ext uri="{FF2B5EF4-FFF2-40B4-BE49-F238E27FC236}">
                <a16:creationId xmlns:a16="http://schemas.microsoft.com/office/drawing/2014/main" id="{196F7591-FAF5-425B-B0B2-68FDC105E414}"/>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5244760" y="3214975"/>
            <a:ext cx="2561963" cy="2037584"/>
          </a:xfrm>
          <a:prstGeom prst="rect">
            <a:avLst/>
          </a:prstGeom>
        </p:spPr>
      </p:pic>
      <p:pic>
        <p:nvPicPr>
          <p:cNvPr id="15" name="Picture 14">
            <a:extLst>
              <a:ext uri="{FF2B5EF4-FFF2-40B4-BE49-F238E27FC236}">
                <a16:creationId xmlns:a16="http://schemas.microsoft.com/office/drawing/2014/main" id="{919FB6A9-183C-4126-8CEB-E5413D25E931}"/>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836829" y="3225918"/>
            <a:ext cx="2720140" cy="2037586"/>
          </a:xfrm>
          <a:prstGeom prst="rect">
            <a:avLst/>
          </a:prstGeom>
        </p:spPr>
      </p:pic>
      <p:pic>
        <p:nvPicPr>
          <p:cNvPr id="16" name="Picture 15">
            <a:extLst>
              <a:ext uri="{FF2B5EF4-FFF2-40B4-BE49-F238E27FC236}">
                <a16:creationId xmlns:a16="http://schemas.microsoft.com/office/drawing/2014/main" id="{F3795064-755A-4DB0-A06D-472BC6FC4E5F}"/>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10479376" y="3067083"/>
            <a:ext cx="1671059" cy="1584137"/>
          </a:xfrm>
          <a:prstGeom prst="rect">
            <a:avLst/>
          </a:prstGeom>
        </p:spPr>
      </p:pic>
      <p:pic>
        <p:nvPicPr>
          <p:cNvPr id="17" name="Picture 16">
            <a:extLst>
              <a:ext uri="{FF2B5EF4-FFF2-40B4-BE49-F238E27FC236}">
                <a16:creationId xmlns:a16="http://schemas.microsoft.com/office/drawing/2014/main" id="{2E90B6DF-2382-41B0-BE04-13918821ECDE}"/>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6441363" y="5280795"/>
            <a:ext cx="2112183" cy="1582181"/>
          </a:xfrm>
          <a:prstGeom prst="rect">
            <a:avLst/>
          </a:prstGeom>
        </p:spPr>
      </p:pic>
      <p:pic>
        <p:nvPicPr>
          <p:cNvPr id="19" name="Picture 18">
            <a:extLst>
              <a:ext uri="{FF2B5EF4-FFF2-40B4-BE49-F238E27FC236}">
                <a16:creationId xmlns:a16="http://schemas.microsoft.com/office/drawing/2014/main" id="{5C5B8CF4-40D0-4E06-BA9B-F73A01010F61}"/>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6968266" y="819150"/>
            <a:ext cx="1928982" cy="2332267"/>
          </a:xfrm>
          <a:prstGeom prst="rect">
            <a:avLst/>
          </a:prstGeom>
        </p:spPr>
      </p:pic>
      <p:pic>
        <p:nvPicPr>
          <p:cNvPr id="20" name="Picture 19">
            <a:extLst>
              <a:ext uri="{FF2B5EF4-FFF2-40B4-BE49-F238E27FC236}">
                <a16:creationId xmlns:a16="http://schemas.microsoft.com/office/drawing/2014/main" id="{960B48EC-ED7E-41CE-A250-A9E9EA106C69}"/>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8606156" y="5277791"/>
            <a:ext cx="2093133" cy="1569849"/>
          </a:xfrm>
          <a:prstGeom prst="rect">
            <a:avLst/>
          </a:prstGeom>
        </p:spPr>
      </p:pic>
      <p:pic>
        <p:nvPicPr>
          <p:cNvPr id="21" name="Picture 20">
            <a:extLst>
              <a:ext uri="{FF2B5EF4-FFF2-40B4-BE49-F238E27FC236}">
                <a16:creationId xmlns:a16="http://schemas.microsoft.com/office/drawing/2014/main" id="{923B80F1-AB52-4D09-B5A2-72287484E155}"/>
              </a:ext>
            </a:extLst>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4307398" y="5277791"/>
            <a:ext cx="2093132" cy="1569849"/>
          </a:xfrm>
          <a:prstGeom prst="rect">
            <a:avLst/>
          </a:prstGeom>
        </p:spPr>
      </p:pic>
      <p:pic>
        <p:nvPicPr>
          <p:cNvPr id="23" name="Picture 22">
            <a:extLst>
              <a:ext uri="{FF2B5EF4-FFF2-40B4-BE49-F238E27FC236}">
                <a16:creationId xmlns:a16="http://schemas.microsoft.com/office/drawing/2014/main" id="{D1DE6D5C-D676-4EFE-9747-2EFDDFF4EC16}"/>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8982840" y="814234"/>
            <a:ext cx="3183854" cy="2173432"/>
          </a:xfrm>
          <a:prstGeom prst="rect">
            <a:avLst/>
          </a:prstGeom>
        </p:spPr>
      </p:pic>
      <p:pic>
        <p:nvPicPr>
          <p:cNvPr id="25" name="Picture 24">
            <a:extLst>
              <a:ext uri="{FF2B5EF4-FFF2-40B4-BE49-F238E27FC236}">
                <a16:creationId xmlns:a16="http://schemas.microsoft.com/office/drawing/2014/main" id="{F8BC2A8D-5C46-443B-863E-0206856ABB5A}"/>
              </a:ext>
            </a:extLst>
          </p:cNvPr>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10520941" y="4711867"/>
            <a:ext cx="1671059" cy="1420943"/>
          </a:xfrm>
          <a:prstGeom prst="rect">
            <a:avLst/>
          </a:prstGeom>
        </p:spPr>
      </p:pic>
      <p:pic>
        <p:nvPicPr>
          <p:cNvPr id="24" name="Lagos-Logo.jpg">
            <a:extLst>
              <a:ext uri="{FF2B5EF4-FFF2-40B4-BE49-F238E27FC236}">
                <a16:creationId xmlns:a16="http://schemas.microsoft.com/office/drawing/2014/main" id="{E48CB85E-9B10-4DFF-ABAA-3B798BB0BC93}"/>
              </a:ext>
            </a:extLst>
          </p:cNvPr>
          <p:cNvPicPr>
            <a:picLocks noChangeAspect="1"/>
          </p:cNvPicPr>
          <p:nvPr/>
        </p:nvPicPr>
        <p:blipFill>
          <a:blip r:embed="rId19"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27" name="Picture 26">
            <a:extLst>
              <a:ext uri="{FF2B5EF4-FFF2-40B4-BE49-F238E27FC236}">
                <a16:creationId xmlns:a16="http://schemas.microsoft.com/office/drawing/2014/main" id="{26E7E138-B2C7-4FC9-B253-1AAD4AA114D9}"/>
              </a:ext>
            </a:extLst>
          </p:cNvPr>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36379E83-B890-44C5-94F5-DC5E437F1EBF}"/>
              </a:ext>
            </a:extLst>
          </p:cNvPr>
          <p:cNvSpPr>
            <a:spLocks noGrp="1"/>
          </p:cNvSpPr>
          <p:nvPr>
            <p:ph type="sldNum" sz="quarter" idx="12"/>
          </p:nvPr>
        </p:nvSpPr>
        <p:spPr>
          <a:xfrm>
            <a:off x="9448800" y="6482515"/>
            <a:ext cx="2743200" cy="365125"/>
          </a:xfrm>
        </p:spPr>
        <p:txBody>
          <a:bodyPr/>
          <a:lstStyle/>
          <a:p>
            <a:fld id="{3E39D2B8-936D-4E4C-9009-477421A25F51}" type="slidenum">
              <a:rPr lang="en-US" smtClean="0"/>
              <a:t>34</a:t>
            </a:fld>
            <a:endParaRPr lang="en-US" dirty="0"/>
          </a:p>
        </p:txBody>
      </p:sp>
    </p:spTree>
    <p:extLst>
      <p:ext uri="{BB962C8B-B14F-4D97-AF65-F5344CB8AC3E}">
        <p14:creationId xmlns:p14="http://schemas.microsoft.com/office/powerpoint/2010/main" val="31623216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7BF1FBC-6969-4938-B1D4-88C4323DB44A}"/>
              </a:ext>
            </a:extLst>
          </p:cNvPr>
          <p:cNvGrpSpPr/>
          <p:nvPr/>
        </p:nvGrpSpPr>
        <p:grpSpPr>
          <a:xfrm>
            <a:off x="5046369" y="0"/>
            <a:ext cx="2099262" cy="534390"/>
            <a:chOff x="5227813" y="0"/>
            <a:chExt cx="2099262" cy="507831"/>
          </a:xfrm>
        </p:grpSpPr>
        <p:sp>
          <p:nvSpPr>
            <p:cNvPr id="2" name="TextBox 1">
              <a:extLst>
                <a:ext uri="{FF2B5EF4-FFF2-40B4-BE49-F238E27FC236}">
                  <a16:creationId xmlns:a16="http://schemas.microsoft.com/office/drawing/2014/main" id="{79E920D3-29F4-0147-A474-F1BE8E36536E}"/>
                </a:ext>
              </a:extLst>
            </p:cNvPr>
            <p:cNvSpPr txBox="1"/>
            <p:nvPr/>
          </p:nvSpPr>
          <p:spPr>
            <a:xfrm>
              <a:off x="5227813" y="0"/>
              <a:ext cx="1736373" cy="507831"/>
            </a:xfrm>
            <a:prstGeom prst="rect">
              <a:avLst/>
            </a:prstGeom>
            <a:noFill/>
          </p:spPr>
          <p:txBody>
            <a:bodyPr wrap="none" rtlCol="0">
              <a:spAutoFit/>
            </a:bodyPr>
            <a:lstStyle/>
            <a:p>
              <a:r>
                <a:rPr lang="x-none" sz="2700" b="1" dirty="0"/>
                <a:t>References</a:t>
              </a:r>
            </a:p>
          </p:txBody>
        </p:sp>
        <p:pic>
          <p:nvPicPr>
            <p:cNvPr id="4" name="Graphic 3" descr="Books">
              <a:extLst>
                <a:ext uri="{FF2B5EF4-FFF2-40B4-BE49-F238E27FC236}">
                  <a16:creationId xmlns:a16="http://schemas.microsoft.com/office/drawing/2014/main" id="{C185B334-68D1-3945-90A8-95252E106D55}"/>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6964186" y="72470"/>
              <a:ext cx="362889" cy="362889"/>
            </a:xfrm>
            <a:prstGeom prst="rect">
              <a:avLst/>
            </a:prstGeom>
          </p:spPr>
        </p:pic>
      </p:grpSp>
      <p:sp>
        <p:nvSpPr>
          <p:cNvPr id="5" name="TextBox 4"/>
          <p:cNvSpPr txBox="1"/>
          <p:nvPr/>
        </p:nvSpPr>
        <p:spPr>
          <a:xfrm>
            <a:off x="561703" y="723899"/>
            <a:ext cx="11398068" cy="2585323"/>
          </a:xfrm>
          <a:prstGeom prst="rect">
            <a:avLst/>
          </a:prstGeom>
          <a:noFill/>
        </p:spPr>
        <p:txBody>
          <a:bodyPr wrap="square" rtlCol="0">
            <a:spAutoFit/>
          </a:bodyPr>
          <a:lstStyle/>
          <a:p>
            <a:r>
              <a:rPr lang="en-GB" dirty="0"/>
              <a:t>Adeniyi K(2000). “Transport challenges in Nigeria in the next Two decades 29</a:t>
            </a:r>
            <a:r>
              <a:rPr lang="en-GB" baseline="30000" dirty="0"/>
              <a:t>th</a:t>
            </a:r>
            <a:r>
              <a:rPr lang="en-GB" dirty="0"/>
              <a:t>-31</a:t>
            </a:r>
            <a:r>
              <a:rPr lang="en-GB" baseline="30000" dirty="0"/>
              <a:t>st</a:t>
            </a:r>
            <a:r>
              <a:rPr lang="en-GB" dirty="0"/>
              <a:t> August, 2020.</a:t>
            </a:r>
          </a:p>
          <a:p>
            <a:endParaRPr lang="en-GB" dirty="0"/>
          </a:p>
          <a:p>
            <a:r>
              <a:rPr lang="en-US" dirty="0" err="1">
                <a:hlinkClick r:id="rId4"/>
              </a:rPr>
              <a:t>Agege</a:t>
            </a:r>
            <a:r>
              <a:rPr lang="en-US" dirty="0">
                <a:hlinkClick r:id="rId4"/>
              </a:rPr>
              <a:t> Local Government Area (manpower.com.ng)</a:t>
            </a:r>
            <a:r>
              <a:rPr lang="en-US" dirty="0"/>
              <a:t> retrieved on 8</a:t>
            </a:r>
            <a:r>
              <a:rPr lang="en-US" baseline="30000" dirty="0"/>
              <a:t>th</a:t>
            </a:r>
            <a:r>
              <a:rPr lang="en-US" dirty="0"/>
              <a:t> June, 2021</a:t>
            </a:r>
          </a:p>
          <a:p>
            <a:endParaRPr lang="en-US" dirty="0"/>
          </a:p>
          <a:p>
            <a:r>
              <a:rPr lang="en-US" dirty="0" err="1">
                <a:hlinkClick r:id="rId5"/>
              </a:rPr>
              <a:t>Agege</a:t>
            </a:r>
            <a:r>
              <a:rPr lang="en-US" dirty="0">
                <a:hlinkClick r:id="rId5"/>
              </a:rPr>
              <a:t> – Wikipedia</a:t>
            </a:r>
            <a:r>
              <a:rPr lang="en-US" dirty="0"/>
              <a:t> retrieved on 7</a:t>
            </a:r>
            <a:r>
              <a:rPr lang="en-US" baseline="30000" dirty="0"/>
              <a:t>th</a:t>
            </a:r>
            <a:r>
              <a:rPr lang="en-US" dirty="0"/>
              <a:t> June, 2021</a:t>
            </a:r>
          </a:p>
          <a:p>
            <a:endParaRPr lang="en-US" dirty="0"/>
          </a:p>
          <a:p>
            <a:r>
              <a:rPr lang="en-GB" dirty="0"/>
              <a:t> Lagos Bureau of Statistics (2019). Abstract of Local Government Statistics</a:t>
            </a:r>
          </a:p>
          <a:p>
            <a:endParaRPr lang="en-US" dirty="0"/>
          </a:p>
          <a:p>
            <a:endParaRPr lang="en-GB" dirty="0"/>
          </a:p>
        </p:txBody>
      </p:sp>
      <p:sp>
        <p:nvSpPr>
          <p:cNvPr id="6" name="Slide Number Placeholder 9">
            <a:extLst>
              <a:ext uri="{FF2B5EF4-FFF2-40B4-BE49-F238E27FC236}">
                <a16:creationId xmlns:a16="http://schemas.microsoft.com/office/drawing/2014/main" id="{D1B5CD38-2794-0148-A06C-E9747543A485}"/>
              </a:ext>
            </a:extLst>
          </p:cNvPr>
          <p:cNvSpPr>
            <a:spLocks noGrp="1"/>
          </p:cNvSpPr>
          <p:nvPr>
            <p:ph type="sldNum" sz="quarter" idx="12"/>
          </p:nvPr>
        </p:nvSpPr>
        <p:spPr>
          <a:xfrm>
            <a:off x="11414242" y="6489253"/>
            <a:ext cx="764215" cy="365125"/>
          </a:xfrm>
        </p:spPr>
        <p:txBody>
          <a:bodyPr/>
          <a:lstStyle/>
          <a:p>
            <a:r>
              <a:rPr lang="en-US" dirty="0"/>
              <a:t>35</a:t>
            </a:r>
            <a:endParaRPr lang="x-none" dirty="0"/>
          </a:p>
        </p:txBody>
      </p:sp>
      <p:pic>
        <p:nvPicPr>
          <p:cNvPr id="7" name="Lagos-Logo.jpg">
            <a:extLst>
              <a:ext uri="{FF2B5EF4-FFF2-40B4-BE49-F238E27FC236}">
                <a16:creationId xmlns:a16="http://schemas.microsoft.com/office/drawing/2014/main" id="{8527BB6E-5CEE-4F07-9427-9EE40EF1845F}"/>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8" name="Picture 7">
            <a:extLst>
              <a:ext uri="{FF2B5EF4-FFF2-40B4-BE49-F238E27FC236}">
                <a16:creationId xmlns:a16="http://schemas.microsoft.com/office/drawing/2014/main" id="{20F318CD-C7FE-442F-9D28-E122355F591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Tree>
    <p:extLst>
      <p:ext uri="{BB962C8B-B14F-4D97-AF65-F5344CB8AC3E}">
        <p14:creationId xmlns:p14="http://schemas.microsoft.com/office/powerpoint/2010/main" val="11637879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97872" y="171162"/>
            <a:ext cx="10515600" cy="576984"/>
          </a:xfrm>
        </p:spPr>
        <p:txBody>
          <a:bodyPr>
            <a:normAutofit fontScale="90000"/>
          </a:bodyPr>
          <a:lstStyle/>
          <a:p>
            <a:r>
              <a:rPr lang="en-US" b="1" dirty="0">
                <a:latin typeface="Cambria" panose="02040503050406030204" pitchFamily="18" charset="0"/>
                <a:ea typeface="Cambria" panose="02040503050406030204" pitchFamily="18" charset="0"/>
              </a:rPr>
              <a:t>ANNEXURE I</a:t>
            </a:r>
          </a:p>
        </p:txBody>
      </p:sp>
      <p:pic>
        <p:nvPicPr>
          <p:cNvPr id="4" name="Picture 3">
            <a:extLst>
              <a:ext uri="{FF2B5EF4-FFF2-40B4-BE49-F238E27FC236}">
                <a16:creationId xmlns:a16="http://schemas.microsoft.com/office/drawing/2014/main" id="{8FA293C4-83A6-4A78-8A0F-13A51BCE4E10}"/>
              </a:ext>
            </a:extLst>
          </p:cNvPr>
          <p:cNvPicPr>
            <a:picLocks noChangeAspect="1"/>
          </p:cNvPicPr>
          <p:nvPr/>
        </p:nvPicPr>
        <p:blipFill>
          <a:blip r:embed="rId2"/>
          <a:stretch>
            <a:fillRect/>
          </a:stretch>
        </p:blipFill>
        <p:spPr>
          <a:xfrm>
            <a:off x="297872" y="760268"/>
            <a:ext cx="5066044" cy="5926570"/>
          </a:xfrm>
          <a:prstGeom prst="rect">
            <a:avLst/>
          </a:prstGeom>
        </p:spPr>
      </p:pic>
      <p:pic>
        <p:nvPicPr>
          <p:cNvPr id="6" name="Picture 5">
            <a:extLst>
              <a:ext uri="{FF2B5EF4-FFF2-40B4-BE49-F238E27FC236}">
                <a16:creationId xmlns:a16="http://schemas.microsoft.com/office/drawing/2014/main" id="{CFA88958-24FB-4F94-BA8C-0CA17773A5AF}"/>
              </a:ext>
            </a:extLst>
          </p:cNvPr>
          <p:cNvPicPr>
            <a:picLocks noChangeAspect="1"/>
          </p:cNvPicPr>
          <p:nvPr/>
        </p:nvPicPr>
        <p:blipFill>
          <a:blip r:embed="rId3"/>
          <a:stretch>
            <a:fillRect/>
          </a:stretch>
        </p:blipFill>
        <p:spPr>
          <a:xfrm>
            <a:off x="6614678" y="748146"/>
            <a:ext cx="4712347" cy="5926570"/>
          </a:xfrm>
          <a:prstGeom prst="rect">
            <a:avLst/>
          </a:prstGeom>
        </p:spPr>
      </p:pic>
      <p:sp>
        <p:nvSpPr>
          <p:cNvPr id="5" name="Slide Number Placeholder 4">
            <a:extLst>
              <a:ext uri="{FF2B5EF4-FFF2-40B4-BE49-F238E27FC236}">
                <a16:creationId xmlns:a16="http://schemas.microsoft.com/office/drawing/2014/main" id="{7C48FA4A-2204-4920-B08B-1EA693B17836}"/>
              </a:ext>
            </a:extLst>
          </p:cNvPr>
          <p:cNvSpPr>
            <a:spLocks noGrp="1"/>
          </p:cNvSpPr>
          <p:nvPr>
            <p:ph type="sldNum" sz="quarter" idx="12"/>
          </p:nvPr>
        </p:nvSpPr>
        <p:spPr>
          <a:xfrm>
            <a:off x="9441872" y="6492153"/>
            <a:ext cx="2743200" cy="365125"/>
          </a:xfrm>
        </p:spPr>
        <p:txBody>
          <a:bodyPr/>
          <a:lstStyle/>
          <a:p>
            <a:fld id="{3E39D2B8-936D-4E4C-9009-477421A25F51}" type="slidenum">
              <a:rPr lang="en-US" smtClean="0"/>
              <a:t>36</a:t>
            </a:fld>
            <a:endParaRPr lang="en-US" dirty="0"/>
          </a:p>
        </p:txBody>
      </p:sp>
    </p:spTree>
    <p:extLst>
      <p:ext uri="{BB962C8B-B14F-4D97-AF65-F5344CB8AC3E}">
        <p14:creationId xmlns:p14="http://schemas.microsoft.com/office/powerpoint/2010/main" val="42586942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97872" y="171162"/>
            <a:ext cx="10515600" cy="576984"/>
          </a:xfrm>
        </p:spPr>
        <p:txBody>
          <a:bodyPr>
            <a:normAutofit fontScale="90000"/>
          </a:bodyPr>
          <a:lstStyle/>
          <a:p>
            <a:r>
              <a:rPr lang="en-US" b="1" dirty="0">
                <a:latin typeface="Cambria" panose="02040503050406030204" pitchFamily="18" charset="0"/>
                <a:ea typeface="Cambria" panose="02040503050406030204" pitchFamily="18" charset="0"/>
              </a:rPr>
              <a:t>ANNEXURE II</a:t>
            </a:r>
          </a:p>
        </p:txBody>
      </p:sp>
      <p:pic>
        <p:nvPicPr>
          <p:cNvPr id="5" name="Picture 4">
            <a:extLst>
              <a:ext uri="{FF2B5EF4-FFF2-40B4-BE49-F238E27FC236}">
                <a16:creationId xmlns:a16="http://schemas.microsoft.com/office/drawing/2014/main" id="{80C7ACFD-EF89-4F58-8B9F-674696DF947E}"/>
              </a:ext>
            </a:extLst>
          </p:cNvPr>
          <p:cNvPicPr>
            <a:picLocks noChangeAspect="1"/>
          </p:cNvPicPr>
          <p:nvPr/>
        </p:nvPicPr>
        <p:blipFill>
          <a:blip r:embed="rId2"/>
          <a:stretch>
            <a:fillRect/>
          </a:stretch>
        </p:blipFill>
        <p:spPr>
          <a:xfrm>
            <a:off x="297872" y="736024"/>
            <a:ext cx="5287720" cy="5938692"/>
          </a:xfrm>
          <a:prstGeom prst="rect">
            <a:avLst/>
          </a:prstGeom>
        </p:spPr>
      </p:pic>
      <p:pic>
        <p:nvPicPr>
          <p:cNvPr id="8" name="Picture 7">
            <a:extLst>
              <a:ext uri="{FF2B5EF4-FFF2-40B4-BE49-F238E27FC236}">
                <a16:creationId xmlns:a16="http://schemas.microsoft.com/office/drawing/2014/main" id="{4E931F01-A543-45B9-817B-33DF947A89FE}"/>
              </a:ext>
            </a:extLst>
          </p:cNvPr>
          <p:cNvPicPr>
            <a:picLocks noChangeAspect="1"/>
          </p:cNvPicPr>
          <p:nvPr/>
        </p:nvPicPr>
        <p:blipFill>
          <a:blip r:embed="rId3"/>
          <a:stretch>
            <a:fillRect/>
          </a:stretch>
        </p:blipFill>
        <p:spPr>
          <a:xfrm>
            <a:off x="6606410" y="736024"/>
            <a:ext cx="5105861" cy="5731741"/>
          </a:xfrm>
          <a:prstGeom prst="rect">
            <a:avLst/>
          </a:prstGeom>
        </p:spPr>
      </p:pic>
      <p:sp>
        <p:nvSpPr>
          <p:cNvPr id="4" name="Slide Number Placeholder 3">
            <a:extLst>
              <a:ext uri="{FF2B5EF4-FFF2-40B4-BE49-F238E27FC236}">
                <a16:creationId xmlns:a16="http://schemas.microsoft.com/office/drawing/2014/main" id="{26C124D5-27CC-4295-8A3D-5309F473672D}"/>
              </a:ext>
            </a:extLst>
          </p:cNvPr>
          <p:cNvSpPr>
            <a:spLocks noGrp="1"/>
          </p:cNvSpPr>
          <p:nvPr>
            <p:ph type="sldNum" sz="quarter" idx="12"/>
          </p:nvPr>
        </p:nvSpPr>
        <p:spPr>
          <a:xfrm>
            <a:off x="9441872" y="6467765"/>
            <a:ext cx="2743200" cy="365125"/>
          </a:xfrm>
        </p:spPr>
        <p:txBody>
          <a:bodyPr/>
          <a:lstStyle/>
          <a:p>
            <a:fld id="{3E39D2B8-936D-4E4C-9009-477421A25F51}" type="slidenum">
              <a:rPr lang="en-US" smtClean="0"/>
              <a:t>37</a:t>
            </a:fld>
            <a:endParaRPr lang="en-US" dirty="0"/>
          </a:p>
        </p:txBody>
      </p:sp>
    </p:spTree>
    <p:extLst>
      <p:ext uri="{BB962C8B-B14F-4D97-AF65-F5344CB8AC3E}">
        <p14:creationId xmlns:p14="http://schemas.microsoft.com/office/powerpoint/2010/main" val="3272644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B89921-70D9-4F27-9438-B1096196053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52150" cy="6858000"/>
          </a:xfrm>
          <a:prstGeom prst="rect">
            <a:avLst/>
          </a:prstGeom>
        </p:spPr>
      </p:pic>
      <p:sp>
        <p:nvSpPr>
          <p:cNvPr id="3" name="Slide Number Placeholder 2">
            <a:extLst>
              <a:ext uri="{FF2B5EF4-FFF2-40B4-BE49-F238E27FC236}">
                <a16:creationId xmlns:a16="http://schemas.microsoft.com/office/drawing/2014/main" id="{87DFECFA-5A28-4E18-B395-972E7D924813}"/>
              </a:ext>
            </a:extLst>
          </p:cNvPr>
          <p:cNvSpPr>
            <a:spLocks noGrp="1"/>
          </p:cNvSpPr>
          <p:nvPr>
            <p:ph type="sldNum" sz="quarter" idx="12"/>
          </p:nvPr>
        </p:nvSpPr>
        <p:spPr>
          <a:xfrm>
            <a:off x="9408950" y="6393928"/>
            <a:ext cx="2743200" cy="365125"/>
          </a:xfrm>
        </p:spPr>
        <p:txBody>
          <a:bodyPr/>
          <a:lstStyle/>
          <a:p>
            <a:fld id="{3E39D2B8-936D-4E4C-9009-477421A25F51}" type="slidenum">
              <a:rPr lang="en-US" smtClean="0"/>
              <a:t>38</a:t>
            </a:fld>
            <a:endParaRPr lang="en-US" dirty="0"/>
          </a:p>
        </p:txBody>
      </p:sp>
    </p:spTree>
    <p:extLst>
      <p:ext uri="{BB962C8B-B14F-4D97-AF65-F5344CB8AC3E}">
        <p14:creationId xmlns:p14="http://schemas.microsoft.com/office/powerpoint/2010/main" val="31689993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7B4101D-04AB-4B0A-8ED2-FE694980BC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3" name="Slide Number Placeholder 2">
            <a:extLst>
              <a:ext uri="{FF2B5EF4-FFF2-40B4-BE49-F238E27FC236}">
                <a16:creationId xmlns:a16="http://schemas.microsoft.com/office/drawing/2014/main" id="{8F067243-609D-4C1B-ACEC-46FE1DB1AB1D}"/>
              </a:ext>
            </a:extLst>
          </p:cNvPr>
          <p:cNvSpPr>
            <a:spLocks noGrp="1"/>
          </p:cNvSpPr>
          <p:nvPr>
            <p:ph type="sldNum" sz="quarter" idx="12"/>
          </p:nvPr>
        </p:nvSpPr>
        <p:spPr>
          <a:xfrm>
            <a:off x="9448800" y="6492874"/>
            <a:ext cx="2743200" cy="365125"/>
          </a:xfrm>
        </p:spPr>
        <p:txBody>
          <a:bodyPr/>
          <a:lstStyle/>
          <a:p>
            <a:fld id="{3E39D2B8-936D-4E4C-9009-477421A25F51}" type="slidenum">
              <a:rPr lang="en-US" smtClean="0"/>
              <a:t>39</a:t>
            </a:fld>
            <a:endParaRPr lang="en-US" dirty="0"/>
          </a:p>
        </p:txBody>
      </p:sp>
    </p:spTree>
    <p:extLst>
      <p:ext uri="{BB962C8B-B14F-4D97-AF65-F5344CB8AC3E}">
        <p14:creationId xmlns:p14="http://schemas.microsoft.com/office/powerpoint/2010/main" val="12212515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872597-6359-407E-95C6-54467C2E84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28" y="0"/>
            <a:ext cx="6056062" cy="4031673"/>
          </a:xfrm>
          <a:prstGeom prst="rect">
            <a:avLst/>
          </a:prstGeom>
        </p:spPr>
      </p:pic>
      <p:pic>
        <p:nvPicPr>
          <p:cNvPr id="6" name="Picture 5">
            <a:extLst>
              <a:ext uri="{FF2B5EF4-FFF2-40B4-BE49-F238E27FC236}">
                <a16:creationId xmlns:a16="http://schemas.microsoft.com/office/drawing/2014/main" id="{BCC75C1F-4A26-4E37-91CE-26D8E47A42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56062" y="0"/>
            <a:ext cx="6135938" cy="4031673"/>
          </a:xfrm>
          <a:prstGeom prst="rect">
            <a:avLst/>
          </a:prstGeom>
        </p:spPr>
      </p:pic>
      <p:pic>
        <p:nvPicPr>
          <p:cNvPr id="7" name="Picture 6">
            <a:extLst>
              <a:ext uri="{FF2B5EF4-FFF2-40B4-BE49-F238E27FC236}">
                <a16:creationId xmlns:a16="http://schemas.microsoft.com/office/drawing/2014/main" id="{5638F94E-951C-4109-8F86-D85047B36A8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83" y="4031673"/>
            <a:ext cx="6043834" cy="2826327"/>
          </a:xfrm>
          <a:prstGeom prst="rect">
            <a:avLst/>
          </a:prstGeom>
        </p:spPr>
      </p:pic>
      <p:pic>
        <p:nvPicPr>
          <p:cNvPr id="9" name="Picture 8">
            <a:extLst>
              <a:ext uri="{FF2B5EF4-FFF2-40B4-BE49-F238E27FC236}">
                <a16:creationId xmlns:a16="http://schemas.microsoft.com/office/drawing/2014/main" id="{443D21F5-DE6B-41BF-A2D5-82D0439F0A0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096000" y="4028924"/>
            <a:ext cx="6083772" cy="2831826"/>
          </a:xfrm>
          <a:prstGeom prst="rect">
            <a:avLst/>
          </a:prstGeom>
        </p:spPr>
      </p:pic>
      <p:sp>
        <p:nvSpPr>
          <p:cNvPr id="3" name="Slide Number Placeholder 2">
            <a:extLst>
              <a:ext uri="{FF2B5EF4-FFF2-40B4-BE49-F238E27FC236}">
                <a16:creationId xmlns:a16="http://schemas.microsoft.com/office/drawing/2014/main" id="{3FC86134-3A3B-41BB-9192-9FCC6FDDDB2B}"/>
              </a:ext>
            </a:extLst>
          </p:cNvPr>
          <p:cNvSpPr>
            <a:spLocks noGrp="1"/>
          </p:cNvSpPr>
          <p:nvPr>
            <p:ph type="sldNum" sz="quarter" idx="12"/>
          </p:nvPr>
        </p:nvSpPr>
        <p:spPr>
          <a:xfrm>
            <a:off x="9422717" y="6368876"/>
            <a:ext cx="2743200" cy="365125"/>
          </a:xfrm>
        </p:spPr>
        <p:txBody>
          <a:bodyPr/>
          <a:lstStyle/>
          <a:p>
            <a:fld id="{3E39D2B8-936D-4E4C-9009-477421A25F51}" type="slidenum">
              <a:rPr lang="en-US" smtClean="0"/>
              <a:t>40</a:t>
            </a:fld>
            <a:endParaRPr lang="en-US" dirty="0"/>
          </a:p>
        </p:txBody>
      </p:sp>
    </p:spTree>
    <p:extLst>
      <p:ext uri="{BB962C8B-B14F-4D97-AF65-F5344CB8AC3E}">
        <p14:creationId xmlns:p14="http://schemas.microsoft.com/office/powerpoint/2010/main" val="1521880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roplet">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16006</TotalTime>
  <Words>2847</Words>
  <Application>Microsoft Office PowerPoint</Application>
  <PresentationFormat>Widescreen</PresentationFormat>
  <Paragraphs>322</Paragraphs>
  <Slides>40</Slides>
  <Notes>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40</vt:i4>
      </vt:variant>
    </vt:vector>
  </HeadingPairs>
  <TitlesOfParts>
    <vt:vector size="51" baseType="lpstr">
      <vt:lpstr>Agency FB</vt:lpstr>
      <vt:lpstr>Arial</vt:lpstr>
      <vt:lpstr>Calibri</vt:lpstr>
      <vt:lpstr>Calibri Light</vt:lpstr>
      <vt:lpstr>Cambria</vt:lpstr>
      <vt:lpstr>Helvetica Neue Medium</vt:lpstr>
      <vt:lpstr>Times New Roman</vt:lpstr>
      <vt:lpstr>Tw Cen MT</vt:lpstr>
      <vt:lpstr>Wingdings</vt:lpstr>
      <vt:lpstr>Office Theme</vt:lpstr>
      <vt:lpstr>Droplet</vt:lpstr>
      <vt:lpstr>A STUDY REPORT ON THE IMPACT ASSESSMENT OF THE PEN CINEMA AGEGE FLYOVER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Pictures during field work</vt:lpstr>
      <vt:lpstr>PowerPoint Presentation</vt:lpstr>
      <vt:lpstr>ANNEXURE I</vt:lpstr>
      <vt:lpstr>ANNEXURE II</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DR EKUNDAYO JMO</cp:lastModifiedBy>
  <cp:revision>687</cp:revision>
  <cp:lastPrinted>2021-07-27T16:40:13Z</cp:lastPrinted>
  <dcterms:created xsi:type="dcterms:W3CDTF">2021-05-19T07:06:15Z</dcterms:created>
  <dcterms:modified xsi:type="dcterms:W3CDTF">2022-06-30T14:59:17Z</dcterms:modified>
</cp:coreProperties>
</file>